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52" r:id="rId2"/>
    <p:sldMasterId id="2147483654" r:id="rId3"/>
    <p:sldMasterId id="2147483656" r:id="rId4"/>
    <p:sldMasterId id="2147483658" r:id="rId5"/>
    <p:sldMasterId id="2147483660" r:id="rId6"/>
    <p:sldMasterId id="2147483662" r:id="rId7"/>
    <p:sldMasterId id="2147483664" r:id="rId8"/>
    <p:sldMasterId id="2147483672" r:id="rId9"/>
    <p:sldMasterId id="2147483674" r:id="rId10"/>
  </p:sldMasterIdLst>
  <p:notesMasterIdLst>
    <p:notesMasterId r:id="rId29"/>
  </p:notesMasterIdLst>
  <p:sldIdLst>
    <p:sldId id="256" r:id="rId11"/>
    <p:sldId id="257" r:id="rId12"/>
    <p:sldId id="258" r:id="rId13"/>
    <p:sldId id="259" r:id="rId14"/>
    <p:sldId id="275" r:id="rId15"/>
    <p:sldId id="276" r:id="rId16"/>
    <p:sldId id="260" r:id="rId17"/>
    <p:sldId id="261" r:id="rId18"/>
    <p:sldId id="262" r:id="rId19"/>
    <p:sldId id="263" r:id="rId20"/>
    <p:sldId id="264" r:id="rId21"/>
    <p:sldId id="265" r:id="rId22"/>
    <p:sldId id="272" r:id="rId23"/>
    <p:sldId id="266" r:id="rId24"/>
    <p:sldId id="273" r:id="rId25"/>
    <p:sldId id="274" r:id="rId26"/>
    <p:sldId id="267" r:id="rId27"/>
    <p:sldId id="268" r:id="rId28"/>
  </p:sldIdLst>
  <p:sldSz cx="21945600" cy="73152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80"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en-US" sz="1840" b="0" u="none" strike="noStrike">
                <a:solidFill>
                  <a:schemeClr val="dk1"/>
                </a:solidFill>
                <a:uFillTx/>
                <a:latin typeface="Calibri"/>
              </a:rPr>
              <a:t>Для перемещения страницы щёлкните мышью</a:t>
            </a: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ru-RU" sz="2000" b="0" u="none" strike="noStrike">
                <a:solidFill>
                  <a:srgbClr val="000000"/>
                </a:solidFill>
                <a:uFillTx/>
                <a:latin typeface="Arial"/>
              </a:rPr>
              <a:t>Для правки формата примечаний щёлкните мышью</a:t>
            </a:r>
          </a:p>
        </p:txBody>
      </p:sp>
      <p:sp>
        <p:nvSpPr>
          <p:cNvPr id="7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ru-RU" sz="1400" b="0" u="none" strike="noStrike">
                <a:solidFill>
                  <a:srgbClr val="000000"/>
                </a:solidFill>
                <a:uFillTx/>
                <a:latin typeface="Times New Roman"/>
              </a:rPr>
              <a:t> </a:t>
            </a:r>
          </a:p>
        </p:txBody>
      </p:sp>
      <p:sp>
        <p:nvSpPr>
          <p:cNvPr id="79"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ru-RU" sz="1400" b="0" u="none" strike="noStrike">
                <a:solidFill>
                  <a:srgbClr val="000000"/>
                </a:solidFill>
                <a:uFillTx/>
                <a:latin typeface="Times New Roman"/>
              </a:defRPr>
            </a:lvl1pPr>
          </a:lstStyle>
          <a:p>
            <a:pPr indent="0" algn="r">
              <a:buNone/>
            </a:pPr>
            <a:r>
              <a:rPr lang="ru-RU" sz="1400" b="0" u="none" strike="noStrike">
                <a:solidFill>
                  <a:srgbClr val="000000"/>
                </a:solidFill>
                <a:uFillTx/>
                <a:latin typeface="Times New Roman"/>
              </a:rPr>
              <a:t> </a:t>
            </a:r>
          </a:p>
        </p:txBody>
      </p:sp>
      <p:sp>
        <p:nvSpPr>
          <p:cNvPr id="80"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ru-RU" sz="1400" b="0" u="none" strike="noStrike">
                <a:solidFill>
                  <a:srgbClr val="000000"/>
                </a:solidFill>
                <a:uFillTx/>
                <a:latin typeface="Times New Roman"/>
              </a:defRPr>
            </a:lvl1pPr>
          </a:lstStyle>
          <a:p>
            <a:pPr indent="0">
              <a:buNone/>
            </a:pPr>
            <a:r>
              <a:rPr lang="ru-RU" sz="1400" b="0" u="none" strike="noStrike">
                <a:solidFill>
                  <a:srgbClr val="000000"/>
                </a:solidFill>
                <a:uFillTx/>
                <a:latin typeface="Times New Roman"/>
              </a:rPr>
              <a:t> </a:t>
            </a:r>
          </a:p>
        </p:txBody>
      </p:sp>
      <p:sp>
        <p:nvSpPr>
          <p:cNvPr id="81"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ru-RU" sz="1400" b="0" u="none" strike="noStrike">
                <a:solidFill>
                  <a:srgbClr val="000000"/>
                </a:solidFill>
                <a:uFillTx/>
                <a:latin typeface="Times New Roman"/>
              </a:defRPr>
            </a:lvl1pPr>
          </a:lstStyle>
          <a:p>
            <a:pPr indent="0" algn="r">
              <a:buNone/>
            </a:pPr>
            <a:fld id="{2EDADA58-296E-46C9-B6B3-8BA7869AB83B}" type="slidenum">
              <a:rPr lang="ru-RU" sz="1400" b="0" u="none" strike="noStrike">
                <a:solidFill>
                  <a:srgbClr val="000000"/>
                </a:solidFill>
                <a:uFillTx/>
                <a:latin typeface="Times New Roman"/>
              </a:rPr>
              <a:t>‹#›</a:t>
            </a:fld>
            <a:endParaRPr lang="ru-RU"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noRot="1" noChangeAspect="1"/>
          </p:cNvSpPr>
          <p:nvPr>
            <p:ph type="sldImg"/>
          </p:nvPr>
        </p:nvSpPr>
        <p:spPr>
          <a:xfrm>
            <a:off x="-1200150" y="1143000"/>
            <a:ext cx="9258300" cy="3086100"/>
          </a:xfrm>
          <a:prstGeom prst="rect">
            <a:avLst/>
          </a:prstGeom>
          <a:ln w="0">
            <a:noFill/>
          </a:ln>
        </p:spPr>
      </p:sp>
      <p:sp>
        <p:nvSpPr>
          <p:cNvPr id="36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62"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42754D4B-7604-45F2-9A55-35FC7E9D8071}" type="slidenum">
              <a:rPr lang="ru-RU" sz="1200" b="0" u="none" strike="noStrike">
                <a:solidFill>
                  <a:srgbClr val="000000"/>
                </a:solidFill>
                <a:uFillTx/>
                <a:latin typeface="Times New Roman"/>
              </a:rPr>
              <a:t>1</a:t>
            </a:fld>
            <a:endParaRPr lang="ru-RU" sz="1200" b="0" u="none" strike="noStrike">
              <a:solidFill>
                <a:srgbClr val="000000"/>
              </a:solidFill>
              <a:uFillTx/>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noRot="1" noChangeAspect="1"/>
          </p:cNvSpPr>
          <p:nvPr>
            <p:ph type="sldImg"/>
          </p:nvPr>
        </p:nvSpPr>
        <p:spPr>
          <a:xfrm>
            <a:off x="-1200150" y="1143000"/>
            <a:ext cx="9258300" cy="3086100"/>
          </a:xfrm>
          <a:prstGeom prst="rect">
            <a:avLst/>
          </a:prstGeom>
          <a:ln w="0">
            <a:noFill/>
          </a:ln>
        </p:spPr>
      </p:sp>
      <p:sp>
        <p:nvSpPr>
          <p:cNvPr id="38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83" name="PlaceHolder 3"/>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B5F83B54-8B4B-4D53-828C-4E5CD96538F0}" type="slidenum">
              <a:rPr lang="ru-RU" sz="1200" b="0" u="none" strike="noStrike">
                <a:solidFill>
                  <a:srgbClr val="000000"/>
                </a:solidFill>
                <a:uFillTx/>
                <a:latin typeface="Times New Roman"/>
              </a:rPr>
              <a:t>10</a:t>
            </a:fld>
            <a:endParaRPr lang="ru-RU" sz="1200" b="0" u="none" strike="noStrike">
              <a:solidFill>
                <a:srgbClr val="000000"/>
              </a:solidFill>
              <a:uFillTx/>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noRot="1" noChangeAspect="1"/>
          </p:cNvSpPr>
          <p:nvPr>
            <p:ph type="sldImg"/>
          </p:nvPr>
        </p:nvSpPr>
        <p:spPr>
          <a:xfrm>
            <a:off x="-1200150" y="1143000"/>
            <a:ext cx="9258300" cy="3086100"/>
          </a:xfrm>
          <a:prstGeom prst="rect">
            <a:avLst/>
          </a:prstGeom>
          <a:ln w="0">
            <a:noFill/>
          </a:ln>
        </p:spPr>
      </p:sp>
      <p:sp>
        <p:nvSpPr>
          <p:cNvPr id="38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86" name="PlaceHolder 3"/>
          <p:cNvSpPr>
            <a:spLocks noGrp="1"/>
          </p:cNvSpPr>
          <p:nvPr>
            <p:ph type="sldNum" idx="45"/>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F2D1D149-0B40-41A1-ACA3-C1B2D1CF075F}" type="slidenum">
              <a:rPr lang="ru-RU" sz="1200" b="0" u="none" strike="noStrike">
                <a:solidFill>
                  <a:srgbClr val="000000"/>
                </a:solidFill>
                <a:uFillTx/>
                <a:latin typeface="Times New Roman"/>
              </a:rPr>
              <a:t>11</a:t>
            </a:fld>
            <a:endParaRPr lang="ru-RU" sz="1200" b="0" u="none" strike="noStrike">
              <a:solidFill>
                <a:srgbClr val="000000"/>
              </a:solidFill>
              <a:uFillTx/>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noRot="1" noChangeAspect="1"/>
          </p:cNvSpPr>
          <p:nvPr>
            <p:ph type="sldImg"/>
          </p:nvPr>
        </p:nvSpPr>
        <p:spPr>
          <a:xfrm>
            <a:off x="-1200150" y="1143000"/>
            <a:ext cx="9258300" cy="3086100"/>
          </a:xfrm>
          <a:prstGeom prst="rect">
            <a:avLst/>
          </a:prstGeom>
          <a:ln w="0">
            <a:noFill/>
          </a:ln>
        </p:spPr>
      </p:sp>
      <p:sp>
        <p:nvSpPr>
          <p:cNvPr id="38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89" name="PlaceHolder 3"/>
          <p:cNvSpPr>
            <a:spLocks noGrp="1"/>
          </p:cNvSpPr>
          <p:nvPr>
            <p:ph type="sldNum" idx="4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662C6390-20B1-4475-BB4D-062B64A34FA8}" type="slidenum">
              <a:rPr lang="ru-RU" sz="1200" b="0" u="none" strike="noStrike">
                <a:solidFill>
                  <a:srgbClr val="000000"/>
                </a:solidFill>
                <a:uFillTx/>
                <a:latin typeface="Times New Roman"/>
              </a:rPr>
              <a:t>12</a:t>
            </a:fld>
            <a:endParaRPr lang="ru-RU" sz="1200" b="0" u="none" strike="noStrike">
              <a:solidFill>
                <a:srgbClr val="000000"/>
              </a:solidFill>
              <a:uFillTx/>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DE336-F080-938C-7E29-BB1B69903BA8}"/>
            </a:ext>
          </a:extLst>
        </p:cNvPr>
        <p:cNvGrpSpPr/>
        <p:nvPr/>
      </p:nvGrpSpPr>
      <p:grpSpPr>
        <a:xfrm>
          <a:off x="0" y="0"/>
          <a:ext cx="0" cy="0"/>
          <a:chOff x="0" y="0"/>
          <a:chExt cx="0" cy="0"/>
        </a:xfrm>
      </p:grpSpPr>
      <p:sp>
        <p:nvSpPr>
          <p:cNvPr id="387" name="PlaceHolder 1">
            <a:extLst>
              <a:ext uri="{FF2B5EF4-FFF2-40B4-BE49-F238E27FC236}">
                <a16:creationId xmlns:a16="http://schemas.microsoft.com/office/drawing/2014/main" id="{9C9EE263-0D37-C0B9-7346-5F45E8C118CF}"/>
              </a:ext>
            </a:extLst>
          </p:cNvPr>
          <p:cNvSpPr>
            <a:spLocks noGrp="1" noRot="1" noChangeAspect="1"/>
          </p:cNvSpPr>
          <p:nvPr>
            <p:ph type="sldImg"/>
          </p:nvPr>
        </p:nvSpPr>
        <p:spPr>
          <a:xfrm>
            <a:off x="-1200150" y="1143000"/>
            <a:ext cx="9258300" cy="3086100"/>
          </a:xfrm>
          <a:prstGeom prst="rect">
            <a:avLst/>
          </a:prstGeom>
          <a:ln w="0">
            <a:noFill/>
          </a:ln>
        </p:spPr>
      </p:sp>
      <p:sp>
        <p:nvSpPr>
          <p:cNvPr id="388" name="PlaceHolder 2">
            <a:extLst>
              <a:ext uri="{FF2B5EF4-FFF2-40B4-BE49-F238E27FC236}">
                <a16:creationId xmlns:a16="http://schemas.microsoft.com/office/drawing/2014/main" id="{385C175C-E187-4AC8-DEB9-794771C3AEF7}"/>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89" name="PlaceHolder 3">
            <a:extLst>
              <a:ext uri="{FF2B5EF4-FFF2-40B4-BE49-F238E27FC236}">
                <a16:creationId xmlns:a16="http://schemas.microsoft.com/office/drawing/2014/main" id="{922AC239-86D9-A26A-B8AD-AD1DDAD1FFF1}"/>
              </a:ext>
            </a:extLst>
          </p:cNvPr>
          <p:cNvSpPr>
            <a:spLocks noGrp="1"/>
          </p:cNvSpPr>
          <p:nvPr>
            <p:ph type="sldNum" idx="4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662C6390-20B1-4475-BB4D-062B64A34FA8}" type="slidenum">
              <a:rPr lang="ru-RU" sz="1200" b="0" u="none" strike="noStrike">
                <a:solidFill>
                  <a:srgbClr val="000000"/>
                </a:solidFill>
                <a:uFillTx/>
                <a:latin typeface="Times New Roman"/>
              </a:rPr>
              <a:t>13</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96819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PlaceHolder 1"/>
          <p:cNvSpPr>
            <a:spLocks noGrp="1" noRot="1" noChangeAspect="1"/>
          </p:cNvSpPr>
          <p:nvPr>
            <p:ph type="sldImg"/>
          </p:nvPr>
        </p:nvSpPr>
        <p:spPr>
          <a:xfrm>
            <a:off x="-1200150" y="1143000"/>
            <a:ext cx="9258300" cy="3086100"/>
          </a:xfrm>
          <a:prstGeom prst="rect">
            <a:avLst/>
          </a:prstGeom>
          <a:ln w="0">
            <a:noFill/>
          </a:ln>
        </p:spPr>
      </p:sp>
      <p:sp>
        <p:nvSpPr>
          <p:cNvPr id="39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92" name="PlaceHolder 3"/>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C273E1E3-8D1F-4BCA-B91E-6F4E70137196}" type="slidenum">
              <a:rPr lang="ru-RU" sz="1200" b="0" u="none" strike="noStrike">
                <a:solidFill>
                  <a:srgbClr val="000000"/>
                </a:solidFill>
                <a:uFillTx/>
                <a:latin typeface="Times New Roman"/>
              </a:rPr>
              <a:t>14</a:t>
            </a:fld>
            <a:endParaRPr lang="ru-RU" sz="1200" b="0" u="none" strike="noStrike">
              <a:solidFill>
                <a:srgbClr val="000000"/>
              </a:solidFill>
              <a:uFillTx/>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86444-7537-4C77-9ECB-707142365CC9}"/>
            </a:ext>
          </a:extLst>
        </p:cNvPr>
        <p:cNvGrpSpPr/>
        <p:nvPr/>
      </p:nvGrpSpPr>
      <p:grpSpPr>
        <a:xfrm>
          <a:off x="0" y="0"/>
          <a:ext cx="0" cy="0"/>
          <a:chOff x="0" y="0"/>
          <a:chExt cx="0" cy="0"/>
        </a:xfrm>
      </p:grpSpPr>
      <p:sp>
        <p:nvSpPr>
          <p:cNvPr id="390" name="PlaceHolder 1">
            <a:extLst>
              <a:ext uri="{FF2B5EF4-FFF2-40B4-BE49-F238E27FC236}">
                <a16:creationId xmlns:a16="http://schemas.microsoft.com/office/drawing/2014/main" id="{688B7078-043E-A9E0-158E-BDF299B96642}"/>
              </a:ext>
            </a:extLst>
          </p:cNvPr>
          <p:cNvSpPr>
            <a:spLocks noGrp="1" noRot="1" noChangeAspect="1"/>
          </p:cNvSpPr>
          <p:nvPr>
            <p:ph type="sldImg"/>
          </p:nvPr>
        </p:nvSpPr>
        <p:spPr>
          <a:xfrm>
            <a:off x="-1200150" y="1143000"/>
            <a:ext cx="9258300" cy="3086100"/>
          </a:xfrm>
          <a:prstGeom prst="rect">
            <a:avLst/>
          </a:prstGeom>
          <a:ln w="0">
            <a:noFill/>
          </a:ln>
        </p:spPr>
      </p:sp>
      <p:sp>
        <p:nvSpPr>
          <p:cNvPr id="391" name="PlaceHolder 2">
            <a:extLst>
              <a:ext uri="{FF2B5EF4-FFF2-40B4-BE49-F238E27FC236}">
                <a16:creationId xmlns:a16="http://schemas.microsoft.com/office/drawing/2014/main" id="{D298B05B-5408-BCB7-E4E4-68E12E88FF8E}"/>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92" name="PlaceHolder 3">
            <a:extLst>
              <a:ext uri="{FF2B5EF4-FFF2-40B4-BE49-F238E27FC236}">
                <a16:creationId xmlns:a16="http://schemas.microsoft.com/office/drawing/2014/main" id="{3141AB8E-B992-A259-57B4-3ACCC86B467D}"/>
              </a:ext>
            </a:extLst>
          </p:cNvPr>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C273E1E3-8D1F-4BCA-B91E-6F4E70137196}" type="slidenum">
              <a:rPr lang="ru-RU" sz="1200" b="0" u="none" strike="noStrike">
                <a:solidFill>
                  <a:srgbClr val="000000"/>
                </a:solidFill>
                <a:uFillTx/>
                <a:latin typeface="Times New Roman"/>
              </a:rPr>
              <a:t>15</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245852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611C2-30FF-D6E8-3F8D-96FA4C9D09B4}"/>
            </a:ext>
          </a:extLst>
        </p:cNvPr>
        <p:cNvGrpSpPr/>
        <p:nvPr/>
      </p:nvGrpSpPr>
      <p:grpSpPr>
        <a:xfrm>
          <a:off x="0" y="0"/>
          <a:ext cx="0" cy="0"/>
          <a:chOff x="0" y="0"/>
          <a:chExt cx="0" cy="0"/>
        </a:xfrm>
      </p:grpSpPr>
      <p:sp>
        <p:nvSpPr>
          <p:cNvPr id="390" name="PlaceHolder 1">
            <a:extLst>
              <a:ext uri="{FF2B5EF4-FFF2-40B4-BE49-F238E27FC236}">
                <a16:creationId xmlns:a16="http://schemas.microsoft.com/office/drawing/2014/main" id="{D9A4B041-5A4C-8730-83AF-EC6465074B23}"/>
              </a:ext>
            </a:extLst>
          </p:cNvPr>
          <p:cNvSpPr>
            <a:spLocks noGrp="1" noRot="1" noChangeAspect="1"/>
          </p:cNvSpPr>
          <p:nvPr>
            <p:ph type="sldImg"/>
          </p:nvPr>
        </p:nvSpPr>
        <p:spPr>
          <a:xfrm>
            <a:off x="-1200150" y="1143000"/>
            <a:ext cx="9258300" cy="3086100"/>
          </a:xfrm>
          <a:prstGeom prst="rect">
            <a:avLst/>
          </a:prstGeom>
          <a:ln w="0">
            <a:noFill/>
          </a:ln>
        </p:spPr>
      </p:sp>
      <p:sp>
        <p:nvSpPr>
          <p:cNvPr id="391" name="PlaceHolder 2">
            <a:extLst>
              <a:ext uri="{FF2B5EF4-FFF2-40B4-BE49-F238E27FC236}">
                <a16:creationId xmlns:a16="http://schemas.microsoft.com/office/drawing/2014/main" id="{973FB6F5-9DAC-F43F-6236-0CD1F359275F}"/>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92" name="PlaceHolder 3">
            <a:extLst>
              <a:ext uri="{FF2B5EF4-FFF2-40B4-BE49-F238E27FC236}">
                <a16:creationId xmlns:a16="http://schemas.microsoft.com/office/drawing/2014/main" id="{FCF8DD33-2C66-658A-2D8E-25DBA0156EC0}"/>
              </a:ext>
            </a:extLst>
          </p:cNvPr>
          <p:cNvSpPr>
            <a:spLocks noGrp="1"/>
          </p:cNvSpPr>
          <p:nvPr>
            <p:ph type="sldNum" idx="4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C273E1E3-8D1F-4BCA-B91E-6F4E70137196}" type="slidenum">
              <a:rPr lang="ru-RU" sz="1200" b="0" u="none" strike="noStrike">
                <a:solidFill>
                  <a:srgbClr val="000000"/>
                </a:solidFill>
                <a:uFillTx/>
                <a:latin typeface="Times New Roman"/>
              </a:rPr>
              <a:t>16</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300305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1200150" y="1143000"/>
            <a:ext cx="9258300" cy="3086100"/>
          </a:xfrm>
          <a:prstGeom prst="rect">
            <a:avLst/>
          </a:prstGeom>
          <a:ln w="0">
            <a:noFill/>
          </a:ln>
        </p:spPr>
      </p:sp>
      <p:sp>
        <p:nvSpPr>
          <p:cNvPr id="39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95" name="PlaceHolder 3"/>
          <p:cNvSpPr>
            <a:spLocks noGrp="1"/>
          </p:cNvSpPr>
          <p:nvPr>
            <p:ph type="sldNum" idx="4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88B4AF2A-8A2A-47FF-BC0E-CD9DC244D16C}" type="slidenum">
              <a:rPr lang="ru-RU" sz="1200" b="0" u="none" strike="noStrike">
                <a:solidFill>
                  <a:srgbClr val="000000"/>
                </a:solidFill>
                <a:uFillTx/>
                <a:latin typeface="Times New Roman"/>
              </a:rPr>
              <a:t>17</a:t>
            </a:fld>
            <a:endParaRPr lang="ru-RU" sz="1200" b="0" u="none" strike="noStrike">
              <a:solidFill>
                <a:srgbClr val="000000"/>
              </a:solidFill>
              <a:uFillTx/>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1200150" y="1143000"/>
            <a:ext cx="9258300" cy="3086100"/>
          </a:xfrm>
          <a:prstGeom prst="rect">
            <a:avLst/>
          </a:prstGeom>
          <a:ln w="0">
            <a:noFill/>
          </a:ln>
        </p:spPr>
      </p:sp>
      <p:sp>
        <p:nvSpPr>
          <p:cNvPr id="39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98" name="PlaceHolder 3"/>
          <p:cNvSpPr>
            <a:spLocks noGrp="1"/>
          </p:cNvSpPr>
          <p:nvPr>
            <p:ph type="sldNum" idx="4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BB2E71C9-CAEF-4288-BE1B-2C85D0559A68}" type="slidenum">
              <a:rPr lang="ru-RU" sz="1200" b="0" u="none" strike="noStrike">
                <a:solidFill>
                  <a:srgbClr val="000000"/>
                </a:solidFill>
                <a:uFillTx/>
                <a:latin typeface="Times New Roman"/>
              </a:rPr>
              <a:t>18</a:t>
            </a:fld>
            <a:endParaRPr lang="ru-RU" sz="1200" b="0" u="none" strike="noStrike">
              <a:solidFill>
                <a:srgbClr val="000000"/>
              </a:solidFill>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noRot="1" noChangeAspect="1"/>
          </p:cNvSpPr>
          <p:nvPr>
            <p:ph type="sldImg"/>
          </p:nvPr>
        </p:nvSpPr>
        <p:spPr>
          <a:xfrm>
            <a:off x="-1200150" y="1143000"/>
            <a:ext cx="9258300" cy="3086100"/>
          </a:xfrm>
          <a:prstGeom prst="rect">
            <a:avLst/>
          </a:prstGeom>
          <a:ln w="0">
            <a:noFill/>
          </a:ln>
        </p:spPr>
      </p:sp>
      <p:sp>
        <p:nvSpPr>
          <p:cNvPr id="36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№14-15)</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65" name="PlaceHolder 3"/>
          <p:cNvSpPr>
            <a:spLocks noGrp="1"/>
          </p:cNvSpPr>
          <p:nvPr>
            <p:ph type="sldNum" idx="3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B020E3F1-58AE-4C21-84DD-D974FD302A22}" type="slidenum">
              <a:rPr lang="ru-RU" sz="1200" b="0" u="none" strike="noStrike">
                <a:solidFill>
                  <a:srgbClr val="000000"/>
                </a:solidFill>
                <a:uFillTx/>
                <a:latin typeface="Times New Roman"/>
              </a:rPr>
              <a:t>2</a:t>
            </a:fld>
            <a:endParaRPr lang="ru-RU" sz="1200" b="0" u="none" strike="noStrike">
              <a:solidFill>
                <a:srgbClr val="000000"/>
              </a:solidFill>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1200150" y="1143000"/>
            <a:ext cx="9258300" cy="3086100"/>
          </a:xfrm>
          <a:prstGeom prst="rect">
            <a:avLst/>
          </a:prstGeom>
          <a:ln w="0">
            <a:noFill/>
          </a:ln>
        </p:spPr>
      </p:sp>
      <p:sp>
        <p:nvSpPr>
          <p:cNvPr id="36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68" name="PlaceHolder 3"/>
          <p:cNvSpPr>
            <a:spLocks noGrp="1"/>
          </p:cNvSpPr>
          <p:nvPr>
            <p:ph type="sldNum" idx="3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435BA33E-E13F-41B8-89DE-F99F7029BD5F}" type="slidenum">
              <a:rPr lang="ru-RU" sz="1200" b="0" u="none" strike="noStrike">
                <a:solidFill>
                  <a:srgbClr val="000000"/>
                </a:solidFill>
                <a:uFillTx/>
                <a:latin typeface="Times New Roman"/>
              </a:rPr>
              <a:t>3</a:t>
            </a:fld>
            <a:endParaRPr lang="ru-RU" sz="1200" b="0" u="none" strike="noStrike">
              <a:solidFill>
                <a:srgbClr val="000000"/>
              </a:solidFill>
              <a:uFillTx/>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noRot="1" noChangeAspect="1"/>
          </p:cNvSpPr>
          <p:nvPr>
            <p:ph type="sldImg"/>
          </p:nvPr>
        </p:nvSpPr>
        <p:spPr>
          <a:xfrm>
            <a:off x="-1200150" y="1143000"/>
            <a:ext cx="9258300" cy="3086100"/>
          </a:xfrm>
          <a:prstGeom prst="rect">
            <a:avLst/>
          </a:prstGeom>
          <a:ln w="0">
            <a:noFill/>
          </a:ln>
        </p:spPr>
      </p:sp>
      <p:sp>
        <p:nvSpPr>
          <p:cNvPr id="37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71" name="PlaceHolder 3"/>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9179A0ED-8C02-44FF-8B19-9CECB4CF7350}" type="slidenum">
              <a:rPr lang="ru-RU" sz="1200" b="0" u="none" strike="noStrike">
                <a:solidFill>
                  <a:srgbClr val="000000"/>
                </a:solidFill>
                <a:uFillTx/>
                <a:latin typeface="Times New Roman"/>
              </a:rPr>
              <a:t>4</a:t>
            </a:fld>
            <a:endParaRPr lang="ru-RU" sz="1200" b="0" u="none" strike="noStrike">
              <a:solidFill>
                <a:srgbClr val="000000"/>
              </a:solidFill>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E6BF9-3F20-8351-C746-E5F72CE361C3}"/>
            </a:ext>
          </a:extLst>
        </p:cNvPr>
        <p:cNvGrpSpPr/>
        <p:nvPr/>
      </p:nvGrpSpPr>
      <p:grpSpPr>
        <a:xfrm>
          <a:off x="0" y="0"/>
          <a:ext cx="0" cy="0"/>
          <a:chOff x="0" y="0"/>
          <a:chExt cx="0" cy="0"/>
        </a:xfrm>
      </p:grpSpPr>
      <p:sp>
        <p:nvSpPr>
          <p:cNvPr id="369" name="PlaceHolder 1">
            <a:extLst>
              <a:ext uri="{FF2B5EF4-FFF2-40B4-BE49-F238E27FC236}">
                <a16:creationId xmlns:a16="http://schemas.microsoft.com/office/drawing/2014/main" id="{FA429996-25E4-A813-0901-DD241563CE34}"/>
              </a:ext>
            </a:extLst>
          </p:cNvPr>
          <p:cNvSpPr>
            <a:spLocks noGrp="1" noRot="1" noChangeAspect="1"/>
          </p:cNvSpPr>
          <p:nvPr>
            <p:ph type="sldImg"/>
          </p:nvPr>
        </p:nvSpPr>
        <p:spPr>
          <a:xfrm>
            <a:off x="-1200150" y="1143000"/>
            <a:ext cx="9258300" cy="3086100"/>
          </a:xfrm>
          <a:prstGeom prst="rect">
            <a:avLst/>
          </a:prstGeom>
          <a:ln w="0">
            <a:noFill/>
          </a:ln>
        </p:spPr>
      </p:sp>
      <p:sp>
        <p:nvSpPr>
          <p:cNvPr id="370" name="PlaceHolder 2">
            <a:extLst>
              <a:ext uri="{FF2B5EF4-FFF2-40B4-BE49-F238E27FC236}">
                <a16:creationId xmlns:a16="http://schemas.microsoft.com/office/drawing/2014/main" id="{063CA733-4ABA-D83D-E471-242874B85D3C}"/>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71" name="PlaceHolder 3">
            <a:extLst>
              <a:ext uri="{FF2B5EF4-FFF2-40B4-BE49-F238E27FC236}">
                <a16:creationId xmlns:a16="http://schemas.microsoft.com/office/drawing/2014/main" id="{EB1840F9-F9A8-AC0F-A7A0-4B424A83D7FC}"/>
              </a:ext>
            </a:extLst>
          </p:cNvPr>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9179A0ED-8C02-44FF-8B19-9CECB4CF7350}" type="slidenum">
              <a:rPr lang="ru-RU" sz="1200" b="0" u="none" strike="noStrike">
                <a:solidFill>
                  <a:srgbClr val="000000"/>
                </a:solidFill>
                <a:uFillTx/>
                <a:latin typeface="Times New Roman"/>
              </a:rPr>
              <a:t>5</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83716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07453-ADF7-41F3-2AA1-DB3008A5737C}"/>
            </a:ext>
          </a:extLst>
        </p:cNvPr>
        <p:cNvGrpSpPr/>
        <p:nvPr/>
      </p:nvGrpSpPr>
      <p:grpSpPr>
        <a:xfrm>
          <a:off x="0" y="0"/>
          <a:ext cx="0" cy="0"/>
          <a:chOff x="0" y="0"/>
          <a:chExt cx="0" cy="0"/>
        </a:xfrm>
      </p:grpSpPr>
      <p:sp>
        <p:nvSpPr>
          <p:cNvPr id="369" name="PlaceHolder 1">
            <a:extLst>
              <a:ext uri="{FF2B5EF4-FFF2-40B4-BE49-F238E27FC236}">
                <a16:creationId xmlns:a16="http://schemas.microsoft.com/office/drawing/2014/main" id="{30DA4348-D2B1-2FD3-97CC-EF7758EF9F5A}"/>
              </a:ext>
            </a:extLst>
          </p:cNvPr>
          <p:cNvSpPr>
            <a:spLocks noGrp="1" noRot="1" noChangeAspect="1"/>
          </p:cNvSpPr>
          <p:nvPr>
            <p:ph type="sldImg"/>
          </p:nvPr>
        </p:nvSpPr>
        <p:spPr>
          <a:xfrm>
            <a:off x="-1200150" y="1143000"/>
            <a:ext cx="9258300" cy="3086100"/>
          </a:xfrm>
          <a:prstGeom prst="rect">
            <a:avLst/>
          </a:prstGeom>
          <a:ln w="0">
            <a:noFill/>
          </a:ln>
        </p:spPr>
      </p:sp>
      <p:sp>
        <p:nvSpPr>
          <p:cNvPr id="370" name="PlaceHolder 2">
            <a:extLst>
              <a:ext uri="{FF2B5EF4-FFF2-40B4-BE49-F238E27FC236}">
                <a16:creationId xmlns:a16="http://schemas.microsoft.com/office/drawing/2014/main" id="{01580B5D-42D2-E9D7-5137-C52C06E7C4B5}"/>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71" name="PlaceHolder 3">
            <a:extLst>
              <a:ext uri="{FF2B5EF4-FFF2-40B4-BE49-F238E27FC236}">
                <a16:creationId xmlns:a16="http://schemas.microsoft.com/office/drawing/2014/main" id="{2B04FC48-BD87-FBD6-DE95-84F02CD45ADC}"/>
              </a:ext>
            </a:extLst>
          </p:cNvPr>
          <p:cNvSpPr>
            <a:spLocks noGrp="1"/>
          </p:cNvSpPr>
          <p:nvPr>
            <p:ph type="sldNum" idx="4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9179A0ED-8C02-44FF-8B19-9CECB4CF7350}" type="slidenum">
              <a:rPr lang="ru-RU" sz="1200" b="0" u="none" strike="noStrike">
                <a:solidFill>
                  <a:srgbClr val="000000"/>
                </a:solidFill>
                <a:uFillTx/>
                <a:latin typeface="Times New Roman"/>
              </a:rPr>
              <a:t>6</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202305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noRot="1" noChangeAspect="1"/>
          </p:cNvSpPr>
          <p:nvPr>
            <p:ph type="sldImg"/>
          </p:nvPr>
        </p:nvSpPr>
        <p:spPr>
          <a:xfrm>
            <a:off x="-1200150" y="1143000"/>
            <a:ext cx="9258300" cy="3086100"/>
          </a:xfrm>
          <a:prstGeom prst="rect">
            <a:avLst/>
          </a:prstGeom>
          <a:ln w="0">
            <a:noFill/>
          </a:ln>
        </p:spPr>
      </p:sp>
      <p:sp>
        <p:nvSpPr>
          <p:cNvPr id="37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74" name="PlaceHolder 3"/>
          <p:cNvSpPr>
            <a:spLocks noGrp="1"/>
          </p:cNvSpPr>
          <p:nvPr>
            <p:ph type="sldNum" idx="4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B6128164-4DB3-4389-A739-C34CB5398BE4}" type="slidenum">
              <a:rPr lang="ru-RU" sz="1200" b="0" u="none" strike="noStrike">
                <a:solidFill>
                  <a:srgbClr val="000000"/>
                </a:solidFill>
                <a:uFillTx/>
                <a:latin typeface="Times New Roman"/>
              </a:rPr>
              <a:t>7</a:t>
            </a:fld>
            <a:endParaRPr lang="ru-RU" sz="1200" b="0" u="none" strike="noStrike">
              <a:solidFill>
                <a:srgbClr val="000000"/>
              </a:solidFill>
              <a:uFillTx/>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1200150" y="1143000"/>
            <a:ext cx="9258300" cy="3086100"/>
          </a:xfrm>
          <a:prstGeom prst="rect">
            <a:avLst/>
          </a:prstGeom>
          <a:ln w="0">
            <a:noFill/>
          </a:ln>
        </p:spPr>
      </p:sp>
      <p:sp>
        <p:nvSpPr>
          <p:cNvPr id="37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77" name="PlaceHolder 3"/>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6F294A4A-EEE8-4CFD-AE26-449BAC08E704}" type="slidenum">
              <a:rPr lang="ru-RU" sz="1200" b="0" u="none" strike="noStrike">
                <a:solidFill>
                  <a:srgbClr val="000000"/>
                </a:solidFill>
                <a:uFillTx/>
                <a:latin typeface="Times New Roman"/>
              </a:rPr>
              <a:t>8</a:t>
            </a:fld>
            <a:endParaRPr lang="ru-RU" sz="1200" b="0" u="none" strike="noStrike">
              <a:solidFill>
                <a:srgbClr val="000000"/>
              </a:solidFill>
              <a:uFillTx/>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noRot="1" noChangeAspect="1"/>
          </p:cNvSpPr>
          <p:nvPr>
            <p:ph type="sldImg"/>
          </p:nvPr>
        </p:nvSpPr>
        <p:spPr>
          <a:xfrm>
            <a:off x="-1200150" y="1143000"/>
            <a:ext cx="9258300" cy="3086100"/>
          </a:xfrm>
          <a:prstGeom prst="rect">
            <a:avLst/>
          </a:prstGeom>
          <a:ln w="0">
            <a:noFill/>
          </a:ln>
        </p:spPr>
      </p:sp>
      <p:sp>
        <p:nvSpPr>
          <p:cNvPr id="37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ru-RU" sz="2000" b="0" u="none" strike="noStrike">
                <a:solidFill>
                  <a:srgbClr val="000000"/>
                </a:solidFill>
                <a:uFillTx/>
                <a:latin typeface="Arial"/>
              </a:rPr>
              <a:t>Инструкция по работе с «Конструктором баннеров»:</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Вставка на баннер логотипа образовательного учреждения в формате «</a:t>
            </a:r>
            <a:r>
              <a:rPr lang="en-US" sz="2000" b="0" u="none" strike="noStrike">
                <a:solidFill>
                  <a:srgbClr val="000000"/>
                </a:solidFill>
                <a:uFillTx/>
                <a:latin typeface="Arial"/>
              </a:rPr>
              <a:t>PNG</a:t>
            </a:r>
            <a:r>
              <a:rPr lang="ru-RU" sz="2000" b="0" u="none" strike="noStrike">
                <a:solidFill>
                  <a:srgbClr val="000000"/>
                </a:solidFill>
                <a:uFillTx/>
                <a:latin typeface="Arial"/>
              </a:rPr>
              <a:t>»</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наименования рубрики (варианты представлены в методических рекомендациях)</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иконок, иллюстраций (слайды №7-8)</a:t>
            </a:r>
          </a:p>
          <a:p>
            <a:pPr marL="343080" indent="-343080">
              <a:lnSpc>
                <a:spcPct val="100000"/>
              </a:lnSpc>
              <a:buClr>
                <a:srgbClr val="000000"/>
              </a:buClr>
              <a:buFont typeface="OpenSymbol"/>
              <a:buAutoNum type="arabicPeriod"/>
            </a:pPr>
            <a:r>
              <a:rPr lang="ru-RU" sz="2000" b="0" u="none" strike="noStrike">
                <a:solidFill>
                  <a:srgbClr val="000000"/>
                </a:solidFill>
                <a:uFillTx/>
                <a:latin typeface="Arial"/>
              </a:rPr>
              <a:t>Изменение цветовой гаммы баннера в соответствии с гайдлайном (брендбуком), утвержденным в образовательном учреждении</a:t>
            </a:r>
          </a:p>
        </p:txBody>
      </p:sp>
      <p:sp>
        <p:nvSpPr>
          <p:cNvPr id="380" name="PlaceHolder 3"/>
          <p:cNvSpPr>
            <a:spLocks noGrp="1"/>
          </p:cNvSpPr>
          <p:nvPr>
            <p:ph type="sldNum" idx="4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ru-RU" sz="1200" b="0" u="none" strike="noStrike">
                <a:solidFill>
                  <a:srgbClr val="000000"/>
                </a:solidFill>
                <a:uFillTx/>
                <a:latin typeface="Times New Roman"/>
              </a:defRPr>
            </a:lvl1pPr>
          </a:lstStyle>
          <a:p>
            <a:pPr indent="0" algn="r">
              <a:lnSpc>
                <a:spcPct val="100000"/>
              </a:lnSpc>
              <a:buNone/>
            </a:pPr>
            <a:fld id="{C98B4DAA-0F02-4D2F-9EDE-26EC371524D6}" type="slidenum">
              <a:rPr lang="ru-RU" sz="1200" b="0" u="none" strike="noStrike">
                <a:solidFill>
                  <a:srgbClr val="000000"/>
                </a:solidFill>
                <a:uFillTx/>
                <a:latin typeface="Times New Roman"/>
              </a:rPr>
              <a:t>9</a:t>
            </a:fld>
            <a:endParaRPr lang="ru-RU" sz="1200" b="0" u="none" strike="noStrike">
              <a:solidFill>
                <a:srgbClr val="000000"/>
              </a:solidFill>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455A7957-5648-43FF-AA44-DA89BEDE982F}"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0" name="PlaceHolder 1"/>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endParaRPr lang="en-US" sz="1840" b="0" u="none" strike="noStrike">
              <a:solidFill>
                <a:schemeClr val="dk1"/>
              </a:solidFill>
              <a:uFillTx/>
              <a:latin typeface="Calibri"/>
            </a:endParaRPr>
          </a:p>
        </p:txBody>
      </p:sp>
      <p:sp>
        <p:nvSpPr>
          <p:cNvPr id="61" name="PlaceHolder 2"/>
          <p:cNvSpPr>
            <a:spLocks noGrp="1"/>
          </p:cNvSpPr>
          <p:nvPr>
            <p:ph/>
          </p:nvPr>
        </p:nvSpPr>
        <p:spPr>
          <a:xfrm>
            <a:off x="1097280" y="1711440"/>
            <a:ext cx="19750680" cy="4242240"/>
          </a:xfrm>
          <a:prstGeom prst="rect">
            <a:avLst/>
          </a:prstGeom>
          <a:noFill/>
          <a:ln w="0">
            <a:noFill/>
          </a:ln>
        </p:spPr>
        <p:txBody>
          <a:bodyPr lIns="0" tIns="0" rIns="0" bIns="0" anchor="t">
            <a:normAutofit/>
          </a:bodyPr>
          <a:lstStyle/>
          <a:p>
            <a:pPr indent="0">
              <a:spcBef>
                <a:spcPts val="1417"/>
              </a:spcBef>
              <a:buNone/>
            </a:pPr>
            <a:endParaRPr lang="en-US" sz="290" b="0" u="none" strike="noStrike">
              <a:solidFill>
                <a:schemeClr val="dk1"/>
              </a:solidFill>
              <a:uFillTx/>
              <a:latin typeface="Calibri"/>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562111D3-81BD-459C-9F48-EAE4575E262F}"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0C71880A-33D5-4EDC-891D-DD68D30A4B82}"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57B61B6B-7BD7-4CBB-8705-485BE5B65012}"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ank">
    <p:spTree>
      <p:nvGrpSpPr>
        <p:cNvPr id="1" name=""/>
        <p:cNvGrpSpPr/>
        <p:nvPr/>
      </p:nvGrpSpPr>
      <p:grpSpPr>
        <a:xfrm>
          <a:off x="0" y="0"/>
          <a:ext cx="0" cy="0"/>
          <a:chOff x="0" y="0"/>
          <a:chExt cx="0" cy="0"/>
        </a:xfrm>
      </p:grpSpPr>
      <p:sp>
        <p:nvSpPr>
          <p:cNvPr id="62" name="PlaceHolder 1"/>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endParaRPr lang="en-US" sz="1840" b="0" u="none" strike="noStrike">
              <a:solidFill>
                <a:schemeClr val="dk1"/>
              </a:solidFill>
              <a:uFillTx/>
              <a:latin typeface="Calibri"/>
            </a:endParaRPr>
          </a:p>
        </p:txBody>
      </p:sp>
      <p:sp>
        <p:nvSpPr>
          <p:cNvPr id="63" name="PlaceHolder 2"/>
          <p:cNvSpPr>
            <a:spLocks noGrp="1"/>
          </p:cNvSpPr>
          <p:nvPr>
            <p:ph type="subTitle"/>
          </p:nvPr>
        </p:nvSpPr>
        <p:spPr>
          <a:xfrm>
            <a:off x="1097280" y="1711440"/>
            <a:ext cx="19750680" cy="4242240"/>
          </a:xfrm>
          <a:prstGeom prst="rect">
            <a:avLst/>
          </a:prstGeom>
          <a:noFill/>
          <a:ln w="0">
            <a:noFill/>
          </a:ln>
        </p:spPr>
        <p:txBody>
          <a:bodyPr lIns="0" tIns="0" rIns="0" bIns="0" anchor="ctr">
            <a:noAutofit/>
          </a:bodyPr>
          <a:lstStyle/>
          <a:p>
            <a:pPr indent="0" algn="ctr">
              <a:buNone/>
            </a:pPr>
            <a:endParaRPr lang="ru-RU" sz="3200" b="0" u="none" strike="noStrike">
              <a:solidFill>
                <a:srgbClr val="000000"/>
              </a:solidFill>
              <a:uFillTx/>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5B124096-1A86-46BC-9E31-914C0DC6D5F1}"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218EFCF3-B2A5-4F24-A75E-2A0A7736EF93}"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FD129058-3FF4-4EB5-AB56-5ACEE2597BBA}" type="slidenum">
              <a:t>‹#›</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B724B9C0-48B5-4026-BBD4-38A669130B2F}"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3870B532-C977-40C7-BF00-B73C65997A98}"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endParaRPr lang="en-US" sz="1840" b="0" u="none" strike="noStrike">
              <a:solidFill>
                <a:schemeClr val="dk1"/>
              </a:solidFill>
              <a:uFillTx/>
              <a:latin typeface="Calibri"/>
            </a:endParaRPr>
          </a:p>
        </p:txBody>
      </p:sp>
      <p:sp>
        <p:nvSpPr>
          <p:cNvPr id="23" name="PlaceHolder 2"/>
          <p:cNvSpPr>
            <a:spLocks noGrp="1"/>
          </p:cNvSpPr>
          <p:nvPr>
            <p:ph/>
          </p:nvPr>
        </p:nvSpPr>
        <p:spPr>
          <a:xfrm>
            <a:off x="1097280" y="1711440"/>
            <a:ext cx="19750680" cy="4242240"/>
          </a:xfrm>
          <a:prstGeom prst="rect">
            <a:avLst/>
          </a:prstGeom>
          <a:noFill/>
          <a:ln w="0">
            <a:noFill/>
          </a:ln>
        </p:spPr>
        <p:txBody>
          <a:bodyPr lIns="0" tIns="0" rIns="0" bIns="0" anchor="t">
            <a:normAutofit/>
          </a:bodyPr>
          <a:lstStyle/>
          <a:p>
            <a:pPr indent="0">
              <a:spcBef>
                <a:spcPts val="1417"/>
              </a:spcBef>
              <a:buNone/>
            </a:pPr>
            <a:endParaRPr lang="en-US" sz="290" b="0" u="none" strike="noStrike">
              <a:solidFill>
                <a:schemeClr val="dk1"/>
              </a:solidFill>
              <a:uFillTx/>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82473376-46E0-4304-810A-CFF4107D088E}"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77AFD3E3-60BD-4F92-8B82-B457C3590906}"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endParaRPr lang="en-US" sz="1840" b="0" u="none" strike="noStrike">
              <a:solidFill>
                <a:schemeClr val="dk1"/>
              </a:solidFill>
              <a:uFillTx/>
              <a:latin typeface="Calibri"/>
            </a:endParaRPr>
          </a:p>
        </p:txBody>
      </p:sp>
      <p:sp>
        <p:nvSpPr>
          <p:cNvPr id="36" name="PlaceHolder 2"/>
          <p:cNvSpPr>
            <a:spLocks noGrp="1"/>
          </p:cNvSpPr>
          <p:nvPr>
            <p:ph/>
          </p:nvPr>
        </p:nvSpPr>
        <p:spPr>
          <a:xfrm>
            <a:off x="1097280" y="1711440"/>
            <a:ext cx="9638280" cy="4242240"/>
          </a:xfrm>
          <a:prstGeom prst="rect">
            <a:avLst/>
          </a:prstGeom>
          <a:noFill/>
          <a:ln w="0">
            <a:noFill/>
          </a:ln>
        </p:spPr>
        <p:txBody>
          <a:bodyPr lIns="0" tIns="0" rIns="0" bIns="0" anchor="t">
            <a:normAutofit/>
          </a:bodyPr>
          <a:lstStyle/>
          <a:p>
            <a:pPr indent="0">
              <a:spcBef>
                <a:spcPts val="1417"/>
              </a:spcBef>
              <a:buNone/>
            </a:pPr>
            <a:endParaRPr lang="en-US" sz="290" b="0" u="none" strike="noStrike">
              <a:solidFill>
                <a:schemeClr val="dk1"/>
              </a:solidFill>
              <a:uFillTx/>
              <a:latin typeface="Calibri"/>
            </a:endParaRPr>
          </a:p>
        </p:txBody>
      </p:sp>
      <p:sp>
        <p:nvSpPr>
          <p:cNvPr id="37" name="PlaceHolder 3"/>
          <p:cNvSpPr>
            <a:spLocks noGrp="1"/>
          </p:cNvSpPr>
          <p:nvPr>
            <p:ph/>
          </p:nvPr>
        </p:nvSpPr>
        <p:spPr>
          <a:xfrm>
            <a:off x="11217960" y="1711440"/>
            <a:ext cx="9638280" cy="4242240"/>
          </a:xfrm>
          <a:prstGeom prst="rect">
            <a:avLst/>
          </a:prstGeom>
          <a:noFill/>
          <a:ln w="0">
            <a:noFill/>
          </a:ln>
        </p:spPr>
        <p:txBody>
          <a:bodyPr lIns="0" tIns="0" rIns="0" bIns="0" anchor="t">
            <a:normAutofit/>
          </a:bodyPr>
          <a:lstStyle/>
          <a:p>
            <a:pPr indent="0">
              <a:spcBef>
                <a:spcPts val="1417"/>
              </a:spcBef>
              <a:buNone/>
            </a:pPr>
            <a:endParaRPr lang="en-US" sz="290" b="0" u="none" strike="noStrike">
              <a:solidFill>
                <a:schemeClr val="dk1"/>
              </a:solidFill>
              <a:uFillTx/>
              <a:latin typeface="Calibri"/>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612C03D8-91A4-4A54-8C4D-11B85E54C320}"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19B3221D-272C-4983-89AB-A23C3EE34F1E}"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endParaRPr lang="en-US" sz="1840" b="0" u="none" strike="noStrike">
              <a:solidFill>
                <a:schemeClr val="dk1"/>
              </a:solidFill>
              <a:uFillTx/>
              <a:latin typeface="Calibri"/>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82A3B4F0-ACA8-463D-9D20-0B37814A5EE0}"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56" name="PlaceHolder 1"/>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endParaRPr lang="en-US" sz="1840" b="0" u="none" strike="noStrike">
              <a:solidFill>
                <a:schemeClr val="dk1"/>
              </a:solidFill>
              <a:uFillTx/>
              <a:latin typeface="Calibri"/>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38C61AB7-0C8F-4EA0-A335-14C8F9AA05B7}"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Blank">
    <p:spTree>
      <p:nvGrpSpPr>
        <p:cNvPr id="1" name=""/>
        <p:cNvGrpSpPr/>
        <p:nvPr/>
      </p:nvGrpSpPr>
      <p:grpSpPr>
        <a:xfrm>
          <a:off x="0" y="0"/>
          <a:ext cx="0" cy="0"/>
          <a:chOff x="0" y="0"/>
          <a:chExt cx="0" cy="0"/>
        </a:xfrm>
      </p:grpSpPr>
      <p:sp>
        <p:nvSpPr>
          <p:cNvPr id="57" name="PlaceHolder 1"/>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endParaRPr lang="en-US" sz="1840" b="0" u="none" strike="noStrike">
              <a:solidFill>
                <a:schemeClr val="dk1"/>
              </a:solidFill>
              <a:uFillTx/>
              <a:latin typeface="Calibri"/>
            </a:endParaRPr>
          </a:p>
        </p:txBody>
      </p:sp>
      <p:sp>
        <p:nvSpPr>
          <p:cNvPr id="58" name="PlaceHolder 2"/>
          <p:cNvSpPr>
            <a:spLocks noGrp="1"/>
          </p:cNvSpPr>
          <p:nvPr>
            <p:ph/>
          </p:nvPr>
        </p:nvSpPr>
        <p:spPr>
          <a:xfrm>
            <a:off x="1097280" y="1711440"/>
            <a:ext cx="9638280" cy="4242240"/>
          </a:xfrm>
          <a:prstGeom prst="rect">
            <a:avLst/>
          </a:prstGeom>
          <a:noFill/>
          <a:ln w="0">
            <a:noFill/>
          </a:ln>
        </p:spPr>
        <p:txBody>
          <a:bodyPr lIns="0" tIns="0" rIns="0" bIns="0" anchor="t">
            <a:normAutofit/>
          </a:bodyPr>
          <a:lstStyle/>
          <a:p>
            <a:pPr indent="0">
              <a:spcBef>
                <a:spcPts val="1417"/>
              </a:spcBef>
              <a:buNone/>
            </a:pPr>
            <a:endParaRPr lang="en-US" sz="290" b="0" u="none" strike="noStrike">
              <a:solidFill>
                <a:schemeClr val="dk1"/>
              </a:solidFill>
              <a:uFillTx/>
              <a:latin typeface="Calibri"/>
            </a:endParaRPr>
          </a:p>
        </p:txBody>
      </p:sp>
      <p:sp>
        <p:nvSpPr>
          <p:cNvPr id="59" name="PlaceHolder 3"/>
          <p:cNvSpPr>
            <a:spLocks noGrp="1"/>
          </p:cNvSpPr>
          <p:nvPr>
            <p:ph/>
          </p:nvPr>
        </p:nvSpPr>
        <p:spPr>
          <a:xfrm>
            <a:off x="11217960" y="1711440"/>
            <a:ext cx="9638280" cy="4242240"/>
          </a:xfrm>
          <a:prstGeom prst="rect">
            <a:avLst/>
          </a:prstGeom>
          <a:noFill/>
          <a:ln w="0">
            <a:noFill/>
          </a:ln>
        </p:spPr>
        <p:txBody>
          <a:bodyPr lIns="0" tIns="0" rIns="0" bIns="0" anchor="t">
            <a:normAutofit/>
          </a:bodyPr>
          <a:lstStyle/>
          <a:p>
            <a:pPr indent="0">
              <a:spcBef>
                <a:spcPts val="1417"/>
              </a:spcBef>
              <a:buNone/>
            </a:pPr>
            <a:endParaRPr lang="en-US" sz="290" b="0" u="none" strike="noStrike">
              <a:solidFill>
                <a:schemeClr val="dk1"/>
              </a:solidFill>
              <a:uFillTx/>
              <a:latin typeface="Calibri"/>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67925E1C-3E84-4C86-9576-BC63375BC890}"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548640" y="195120"/>
            <a:ext cx="9875160" cy="812520"/>
          </a:xfrm>
          <a:prstGeom prst="rect">
            <a:avLst/>
          </a:prstGeom>
          <a:noFill/>
          <a:ln w="0">
            <a:noFill/>
          </a:ln>
        </p:spPr>
        <p:txBody>
          <a:bodyPr lIns="91440" tIns="45720" rIns="91440" bIns="45720" anchor="ctr">
            <a:noAutofit/>
          </a:bodyPr>
          <a:lstStyle/>
          <a:p>
            <a:pPr indent="0" algn="ctr" defTabSz="81360">
              <a:lnSpc>
                <a:spcPct val="100000"/>
              </a:lnSpc>
              <a:buNone/>
            </a:pPr>
            <a:r>
              <a:rPr lang="en-US" sz="390" b="0" u="none" strike="noStrike">
                <a:solidFill>
                  <a:schemeClr val="dk1"/>
                </a:solidFill>
                <a:uFillTx/>
                <a:latin typeface="Calibri"/>
              </a:rPr>
              <a:t>Click to edit Master title style</a:t>
            </a:r>
          </a:p>
        </p:txBody>
      </p:sp>
      <p:sp>
        <p:nvSpPr>
          <p:cNvPr id="8" name="PlaceHolder 2"/>
          <p:cNvSpPr>
            <a:spLocks noGrp="1"/>
          </p:cNvSpPr>
          <p:nvPr>
            <p:ph type="body"/>
          </p:nvPr>
        </p:nvSpPr>
        <p:spPr>
          <a:xfrm>
            <a:off x="548640" y="1137960"/>
            <a:ext cx="9875160" cy="3218040"/>
          </a:xfrm>
          <a:prstGeom prst="rect">
            <a:avLst/>
          </a:prstGeom>
          <a:noFill/>
          <a:ln w="0">
            <a:noFill/>
          </a:ln>
        </p:spPr>
        <p:txBody>
          <a:bodyPr vert="eaVert" lIns="91440" tIns="45720" rIns="91440" bIns="45720" anchor="t">
            <a:noAutofit/>
          </a:bodyPr>
          <a:lstStyle/>
          <a:p>
            <a:pPr marL="30600" indent="-30600" defTabSz="81360">
              <a:lnSpc>
                <a:spcPct val="100000"/>
              </a:lnSpc>
              <a:spcBef>
                <a:spcPts val="57"/>
              </a:spcBef>
              <a:buClr>
                <a:srgbClr val="000000"/>
              </a:buClr>
              <a:buFont typeface="Arial"/>
              <a:buChar char="•"/>
            </a:pPr>
            <a:r>
              <a:rPr lang="en-US" sz="290" b="0" u="none" strike="noStrike">
                <a:solidFill>
                  <a:schemeClr val="dk1"/>
                </a:solidFill>
                <a:uFillTx/>
                <a:latin typeface="Calibri"/>
              </a:rPr>
              <a:t>Click to edit Master text styles</a:t>
            </a:r>
          </a:p>
          <a:p>
            <a:pPr marL="65880" lvl="1" indent="-25560" defTabSz="81360">
              <a:lnSpc>
                <a:spcPct val="100000"/>
              </a:lnSpc>
              <a:spcBef>
                <a:spcPts val="48"/>
              </a:spcBef>
              <a:buClr>
                <a:srgbClr val="000000"/>
              </a:buClr>
              <a:buFont typeface="Arial"/>
              <a:buChar char="–"/>
            </a:pPr>
            <a:r>
              <a:rPr lang="en-US" sz="250" b="0" u="none" strike="noStrike">
                <a:solidFill>
                  <a:schemeClr val="dk1"/>
                </a:solidFill>
                <a:uFillTx/>
                <a:latin typeface="Calibri"/>
              </a:rPr>
              <a:t>Second level</a:t>
            </a:r>
          </a:p>
          <a:p>
            <a:pPr marL="101520" lvl="2" indent="-20160" defTabSz="81360">
              <a:lnSpc>
                <a:spcPct val="100000"/>
              </a:lnSpc>
              <a:spcBef>
                <a:spcPts val="43"/>
              </a:spcBef>
              <a:buClr>
                <a:srgbClr val="000000"/>
              </a:buClr>
              <a:buFont typeface="Arial"/>
              <a:buChar char="•"/>
            </a:pPr>
            <a:r>
              <a:rPr lang="en-US" sz="220" b="0" u="none" strike="noStrike">
                <a:solidFill>
                  <a:schemeClr val="dk1"/>
                </a:solidFill>
                <a:uFillTx/>
                <a:latin typeface="Calibri"/>
              </a:rPr>
              <a:t>Third level</a:t>
            </a:r>
          </a:p>
          <a:p>
            <a:pPr marL="142200" lvl="3"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Fourth level</a:t>
            </a:r>
          </a:p>
          <a:p>
            <a:pPr marL="182880" lvl="4"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Fifth level</a:t>
            </a:r>
          </a:p>
        </p:txBody>
      </p:sp>
      <p:sp>
        <p:nvSpPr>
          <p:cNvPr id="9" name="PlaceHolder 3"/>
          <p:cNvSpPr>
            <a:spLocks noGrp="1"/>
          </p:cNvSpPr>
          <p:nvPr>
            <p:ph type="dt" idx="4"/>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 </a:t>
            </a:r>
            <a:endParaRPr lang="ru-RU" sz="100" b="0" u="none" strike="noStrike">
              <a:solidFill>
                <a:srgbClr val="000000"/>
              </a:solidFill>
              <a:uFillTx/>
              <a:latin typeface="Times New Roman"/>
            </a:endParaRPr>
          </a:p>
        </p:txBody>
      </p:sp>
      <p:sp>
        <p:nvSpPr>
          <p:cNvPr id="10" name="PlaceHolder 4"/>
          <p:cNvSpPr>
            <a:spLocks noGrp="1"/>
          </p:cNvSpPr>
          <p:nvPr>
            <p:ph type="ftr" idx="5"/>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 </a:t>
            </a:r>
          </a:p>
        </p:txBody>
      </p:sp>
      <p:sp>
        <p:nvSpPr>
          <p:cNvPr id="11" name="PlaceHolder 5"/>
          <p:cNvSpPr>
            <a:spLocks noGrp="1"/>
          </p:cNvSpPr>
          <p:nvPr>
            <p:ph type="sldNum" idx="6"/>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A41A2E4A-BE6B-46A3-B6FF-09ED21060FBB}"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2150640" y="3413880"/>
            <a:ext cx="6583320" cy="402480"/>
          </a:xfrm>
          <a:prstGeom prst="rect">
            <a:avLst/>
          </a:prstGeom>
          <a:noFill/>
          <a:ln w="0">
            <a:noFill/>
          </a:ln>
        </p:spPr>
        <p:txBody>
          <a:bodyPr lIns="91440" tIns="45720" rIns="91440" bIns="45720" anchor="b">
            <a:noAutofit/>
          </a:bodyPr>
          <a:lstStyle/>
          <a:p>
            <a:pPr indent="0" defTabSz="81360">
              <a:lnSpc>
                <a:spcPct val="100000"/>
              </a:lnSpc>
              <a:buNone/>
            </a:pPr>
            <a:r>
              <a:rPr lang="en-US" sz="180" b="1" u="none" strike="noStrike">
                <a:solidFill>
                  <a:schemeClr val="dk1"/>
                </a:solidFill>
                <a:uFillTx/>
                <a:latin typeface="Calibri"/>
              </a:rPr>
              <a:t>Click to edit Master title style</a:t>
            </a:r>
            <a:endParaRPr lang="en-US" sz="180" b="0" u="none" strike="noStrike">
              <a:solidFill>
                <a:schemeClr val="dk1"/>
              </a:solidFill>
              <a:uFillTx/>
              <a:latin typeface="Calibri"/>
            </a:endParaRPr>
          </a:p>
        </p:txBody>
      </p:sp>
      <p:sp>
        <p:nvSpPr>
          <p:cNvPr id="71" name="PlaceHolder 2"/>
          <p:cNvSpPr>
            <a:spLocks noGrp="1"/>
          </p:cNvSpPr>
          <p:nvPr>
            <p:ph type="body"/>
          </p:nvPr>
        </p:nvSpPr>
        <p:spPr>
          <a:xfrm>
            <a:off x="2150640" y="435600"/>
            <a:ext cx="6583320" cy="29257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290" b="0" u="none" strike="noStrike">
                <a:solidFill>
                  <a:schemeClr val="dk1"/>
                </a:solidFill>
                <a:uFillTx/>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en-US" sz="290" b="0" u="none" strike="noStrike">
                <a:solidFill>
                  <a:schemeClr val="dk1"/>
                </a:solidFill>
                <a:uFillTx/>
                <a:latin typeface="Calibri"/>
              </a:rPr>
              <a:t>Второй уровень структуры</a:t>
            </a:r>
          </a:p>
          <a:p>
            <a:pPr marL="1296000" lvl="2" indent="-288000">
              <a:spcBef>
                <a:spcPts val="850"/>
              </a:spcBef>
              <a:buClr>
                <a:srgbClr val="000000"/>
              </a:buClr>
              <a:buSzPct val="45000"/>
              <a:buFont typeface="Wingdings" charset="2"/>
              <a:buChar char=""/>
            </a:pPr>
            <a:r>
              <a:rPr lang="en-US" sz="290" b="0" u="none" strike="noStrike">
                <a:solidFill>
                  <a:schemeClr val="dk1"/>
                </a:solidFill>
                <a:uFillTx/>
                <a:latin typeface="Calibri"/>
              </a:rPr>
              <a:t>Третий уровень структуры</a:t>
            </a:r>
          </a:p>
          <a:p>
            <a:pPr marL="1728000" lvl="3" indent="-216000">
              <a:spcBef>
                <a:spcPts val="567"/>
              </a:spcBef>
              <a:buClr>
                <a:srgbClr val="000000"/>
              </a:buClr>
              <a:buSzPct val="75000"/>
              <a:buFont typeface="Symbol" charset="2"/>
              <a:buChar char=""/>
            </a:pPr>
            <a:r>
              <a:rPr lang="en-US" sz="290" b="0" u="none" strike="noStrike">
                <a:solidFill>
                  <a:schemeClr val="dk1"/>
                </a:solidFill>
                <a:uFillTx/>
                <a:latin typeface="Calibri"/>
              </a:rPr>
              <a:t>Четвёртый уровень структуры</a:t>
            </a:r>
          </a:p>
          <a:p>
            <a:pPr marL="2160000" lvl="4" indent="-216000">
              <a:spcBef>
                <a:spcPts val="283"/>
              </a:spcBef>
              <a:buClr>
                <a:srgbClr val="000000"/>
              </a:buClr>
              <a:buSzPct val="45000"/>
              <a:buFont typeface="Wingdings" charset="2"/>
              <a:buChar char=""/>
            </a:pPr>
            <a:r>
              <a:rPr lang="en-US" sz="290" b="0" u="none" strike="noStrike">
                <a:solidFill>
                  <a:schemeClr val="dk1"/>
                </a:solidFill>
                <a:uFillTx/>
                <a:latin typeface="Calibri"/>
              </a:rPr>
              <a:t>Пятый уровень структуры</a:t>
            </a:r>
          </a:p>
          <a:p>
            <a:pPr marL="2592000" lvl="5" indent="-216000">
              <a:spcBef>
                <a:spcPts val="283"/>
              </a:spcBef>
              <a:buClr>
                <a:srgbClr val="000000"/>
              </a:buClr>
              <a:buSzPct val="45000"/>
              <a:buFont typeface="Wingdings" charset="2"/>
              <a:buChar char=""/>
            </a:pPr>
            <a:r>
              <a:rPr lang="en-US" sz="290" b="0" u="none" strike="noStrike">
                <a:solidFill>
                  <a:schemeClr val="dk1"/>
                </a:solidFill>
                <a:uFillTx/>
                <a:latin typeface="Calibri"/>
              </a:rPr>
              <a:t>Шестой уровень структуры</a:t>
            </a:r>
          </a:p>
          <a:p>
            <a:pPr marL="3024000" lvl="6" indent="-216000">
              <a:spcBef>
                <a:spcPts val="283"/>
              </a:spcBef>
              <a:buClr>
                <a:srgbClr val="000000"/>
              </a:buClr>
              <a:buSzPct val="45000"/>
              <a:buFont typeface="Wingdings" charset="2"/>
              <a:buChar char=""/>
            </a:pPr>
            <a:r>
              <a:rPr lang="en-US" sz="290" b="0" u="none" strike="noStrike">
                <a:solidFill>
                  <a:schemeClr val="dk1"/>
                </a:solidFill>
                <a:uFillTx/>
                <a:latin typeface="Calibri"/>
              </a:rPr>
              <a:t>Седьмой уровень структуры</a:t>
            </a:r>
          </a:p>
        </p:txBody>
      </p:sp>
      <p:sp>
        <p:nvSpPr>
          <p:cNvPr id="72" name="PlaceHolder 3"/>
          <p:cNvSpPr>
            <a:spLocks noGrp="1"/>
          </p:cNvSpPr>
          <p:nvPr>
            <p:ph type="body"/>
          </p:nvPr>
        </p:nvSpPr>
        <p:spPr>
          <a:xfrm>
            <a:off x="2150640" y="3816720"/>
            <a:ext cx="6583320" cy="572040"/>
          </a:xfrm>
          <a:prstGeom prst="rect">
            <a:avLst/>
          </a:prstGeom>
          <a:noFill/>
          <a:ln w="0">
            <a:noFill/>
          </a:ln>
        </p:spPr>
        <p:txBody>
          <a:bodyPr lIns="91440" tIns="45720" rIns="91440" bIns="45720" anchor="t">
            <a:noAutofit/>
          </a:bodyPr>
          <a:lstStyle/>
          <a:p>
            <a:pPr indent="0" defTabSz="81360">
              <a:lnSpc>
                <a:spcPct val="100000"/>
              </a:lnSpc>
              <a:spcBef>
                <a:spcPts val="23"/>
              </a:spcBef>
              <a:buNone/>
              <a:tabLst>
                <a:tab pos="0" algn="l"/>
              </a:tabLst>
            </a:pPr>
            <a:r>
              <a:rPr lang="en-US" sz="120" b="0" u="none" strike="noStrike">
                <a:solidFill>
                  <a:schemeClr val="dk1"/>
                </a:solidFill>
                <a:uFillTx/>
                <a:latin typeface="Calibri"/>
              </a:rPr>
              <a:t>Click to edit Master text styles</a:t>
            </a:r>
          </a:p>
        </p:txBody>
      </p:sp>
      <p:sp>
        <p:nvSpPr>
          <p:cNvPr id="73" name="PlaceHolder 4"/>
          <p:cNvSpPr>
            <a:spLocks noGrp="1"/>
          </p:cNvSpPr>
          <p:nvPr>
            <p:ph type="dt" idx="31"/>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&lt;дата/время&gt;</a:t>
            </a:r>
            <a:endParaRPr lang="ru-RU" sz="100" b="0" u="none" strike="noStrike">
              <a:solidFill>
                <a:srgbClr val="000000"/>
              </a:solidFill>
              <a:uFillTx/>
              <a:latin typeface="Times New Roman"/>
            </a:endParaRPr>
          </a:p>
        </p:txBody>
      </p:sp>
      <p:sp>
        <p:nvSpPr>
          <p:cNvPr id="74" name="PlaceHolder 5"/>
          <p:cNvSpPr>
            <a:spLocks noGrp="1"/>
          </p:cNvSpPr>
          <p:nvPr>
            <p:ph type="ftr" idx="32"/>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&lt;нижний колонтитул&gt;</a:t>
            </a:r>
          </a:p>
        </p:txBody>
      </p:sp>
      <p:sp>
        <p:nvSpPr>
          <p:cNvPr id="75" name="PlaceHolder 6"/>
          <p:cNvSpPr>
            <a:spLocks noGrp="1"/>
          </p:cNvSpPr>
          <p:nvPr>
            <p:ph type="sldNum" idx="33"/>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81ED7798-113E-417C-B0D1-EB54A1FC1820}"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7955280" y="195120"/>
            <a:ext cx="2468520" cy="4160880"/>
          </a:xfrm>
          <a:prstGeom prst="rect">
            <a:avLst/>
          </a:prstGeom>
          <a:noFill/>
          <a:ln w="0">
            <a:noFill/>
          </a:ln>
        </p:spPr>
        <p:txBody>
          <a:bodyPr vert="eaVert" lIns="91440" tIns="45720" rIns="91440" bIns="45720" anchor="ctr">
            <a:noAutofit/>
          </a:bodyPr>
          <a:lstStyle/>
          <a:p>
            <a:pPr indent="0" algn="ctr" defTabSz="81360">
              <a:lnSpc>
                <a:spcPct val="100000"/>
              </a:lnSpc>
              <a:buNone/>
            </a:pPr>
            <a:r>
              <a:rPr lang="en-US" sz="390" b="0" u="none" strike="noStrike">
                <a:solidFill>
                  <a:schemeClr val="dk1"/>
                </a:solidFill>
                <a:uFillTx/>
                <a:latin typeface="Calibri"/>
              </a:rPr>
              <a:t>Click to edit Master title style</a:t>
            </a:r>
          </a:p>
        </p:txBody>
      </p:sp>
      <p:sp>
        <p:nvSpPr>
          <p:cNvPr id="13" name="PlaceHolder 2"/>
          <p:cNvSpPr>
            <a:spLocks noGrp="1"/>
          </p:cNvSpPr>
          <p:nvPr>
            <p:ph type="body"/>
          </p:nvPr>
        </p:nvSpPr>
        <p:spPr>
          <a:xfrm>
            <a:off x="548640" y="195120"/>
            <a:ext cx="7223400" cy="4160880"/>
          </a:xfrm>
          <a:prstGeom prst="rect">
            <a:avLst/>
          </a:prstGeom>
          <a:noFill/>
          <a:ln w="0">
            <a:noFill/>
          </a:ln>
        </p:spPr>
        <p:txBody>
          <a:bodyPr vert="eaVert" lIns="91440" tIns="45720" rIns="91440" bIns="45720" anchor="t">
            <a:noAutofit/>
          </a:bodyPr>
          <a:lstStyle/>
          <a:p>
            <a:pPr marL="30600" indent="-30600" defTabSz="81360">
              <a:lnSpc>
                <a:spcPct val="100000"/>
              </a:lnSpc>
              <a:spcBef>
                <a:spcPts val="57"/>
              </a:spcBef>
              <a:buClr>
                <a:srgbClr val="000000"/>
              </a:buClr>
              <a:buFont typeface="Arial"/>
              <a:buChar char="•"/>
            </a:pPr>
            <a:r>
              <a:rPr lang="en-US" sz="290" b="0" u="none" strike="noStrike">
                <a:solidFill>
                  <a:schemeClr val="dk1"/>
                </a:solidFill>
                <a:uFillTx/>
                <a:latin typeface="Calibri"/>
              </a:rPr>
              <a:t>Click to edit Master text styles</a:t>
            </a:r>
          </a:p>
          <a:p>
            <a:pPr marL="65880" lvl="1" indent="-25560" defTabSz="81360">
              <a:lnSpc>
                <a:spcPct val="100000"/>
              </a:lnSpc>
              <a:spcBef>
                <a:spcPts val="48"/>
              </a:spcBef>
              <a:buClr>
                <a:srgbClr val="000000"/>
              </a:buClr>
              <a:buFont typeface="Arial"/>
              <a:buChar char="–"/>
            </a:pPr>
            <a:r>
              <a:rPr lang="en-US" sz="250" b="0" u="none" strike="noStrike">
                <a:solidFill>
                  <a:schemeClr val="dk1"/>
                </a:solidFill>
                <a:uFillTx/>
                <a:latin typeface="Calibri"/>
              </a:rPr>
              <a:t>Second level</a:t>
            </a:r>
          </a:p>
          <a:p>
            <a:pPr marL="101520" lvl="2" indent="-20160" defTabSz="81360">
              <a:lnSpc>
                <a:spcPct val="100000"/>
              </a:lnSpc>
              <a:spcBef>
                <a:spcPts val="43"/>
              </a:spcBef>
              <a:buClr>
                <a:srgbClr val="000000"/>
              </a:buClr>
              <a:buFont typeface="Arial"/>
              <a:buChar char="•"/>
            </a:pPr>
            <a:r>
              <a:rPr lang="en-US" sz="220" b="0" u="none" strike="noStrike">
                <a:solidFill>
                  <a:schemeClr val="dk1"/>
                </a:solidFill>
                <a:uFillTx/>
                <a:latin typeface="Calibri"/>
              </a:rPr>
              <a:t>Third level</a:t>
            </a:r>
          </a:p>
          <a:p>
            <a:pPr marL="142200" lvl="3"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Fourth level</a:t>
            </a:r>
          </a:p>
          <a:p>
            <a:pPr marL="182880" lvl="4"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Fifth level</a:t>
            </a:r>
          </a:p>
        </p:txBody>
      </p:sp>
      <p:sp>
        <p:nvSpPr>
          <p:cNvPr id="14" name="PlaceHolder 3"/>
          <p:cNvSpPr>
            <a:spLocks noGrp="1"/>
          </p:cNvSpPr>
          <p:nvPr>
            <p:ph type="dt" idx="7"/>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 </a:t>
            </a:r>
            <a:endParaRPr lang="ru-RU" sz="100" b="0" u="none" strike="noStrike">
              <a:solidFill>
                <a:srgbClr val="000000"/>
              </a:solidFill>
              <a:uFillTx/>
              <a:latin typeface="Times New Roman"/>
            </a:endParaRPr>
          </a:p>
        </p:txBody>
      </p:sp>
      <p:sp>
        <p:nvSpPr>
          <p:cNvPr id="15" name="PlaceHolder 4"/>
          <p:cNvSpPr>
            <a:spLocks noGrp="1"/>
          </p:cNvSpPr>
          <p:nvPr>
            <p:ph type="ftr" idx="8"/>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 </a:t>
            </a:r>
          </a:p>
        </p:txBody>
      </p:sp>
      <p:sp>
        <p:nvSpPr>
          <p:cNvPr id="16" name="PlaceHolder 5"/>
          <p:cNvSpPr>
            <a:spLocks noGrp="1"/>
          </p:cNvSpPr>
          <p:nvPr>
            <p:ph type="sldNum" idx="9"/>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8FBB69BA-C255-42A2-B1C7-98BD6CACB5A3}"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548640" y="195120"/>
            <a:ext cx="9875160" cy="812520"/>
          </a:xfrm>
          <a:prstGeom prst="rect">
            <a:avLst/>
          </a:prstGeom>
          <a:noFill/>
          <a:ln w="0">
            <a:noFill/>
          </a:ln>
        </p:spPr>
        <p:txBody>
          <a:bodyPr lIns="91440" tIns="45720" rIns="91440" bIns="45720" anchor="ctr">
            <a:noAutofit/>
          </a:bodyPr>
          <a:lstStyle/>
          <a:p>
            <a:pPr indent="0" algn="ctr" defTabSz="81360">
              <a:lnSpc>
                <a:spcPct val="100000"/>
              </a:lnSpc>
              <a:buNone/>
            </a:pPr>
            <a:r>
              <a:rPr lang="en-US" sz="390" b="0" u="none" strike="noStrike">
                <a:solidFill>
                  <a:schemeClr val="dk1"/>
                </a:solidFill>
                <a:uFillTx/>
                <a:latin typeface="Calibri"/>
              </a:rPr>
              <a:t>Click to edit Master title style</a:t>
            </a:r>
          </a:p>
        </p:txBody>
      </p:sp>
      <p:sp>
        <p:nvSpPr>
          <p:cNvPr id="18" name="PlaceHolder 2"/>
          <p:cNvSpPr>
            <a:spLocks noGrp="1"/>
          </p:cNvSpPr>
          <p:nvPr>
            <p:ph type="body"/>
          </p:nvPr>
        </p:nvSpPr>
        <p:spPr>
          <a:xfrm>
            <a:off x="548640" y="1137960"/>
            <a:ext cx="9875160" cy="3218040"/>
          </a:xfrm>
          <a:prstGeom prst="rect">
            <a:avLst/>
          </a:prstGeom>
          <a:noFill/>
          <a:ln w="0">
            <a:noFill/>
          </a:ln>
        </p:spPr>
        <p:txBody>
          <a:bodyPr lIns="91440" tIns="45720" rIns="91440" bIns="45720" anchor="t">
            <a:noAutofit/>
          </a:bodyPr>
          <a:lstStyle/>
          <a:p>
            <a:pPr marL="30600" indent="-30600" defTabSz="81360">
              <a:lnSpc>
                <a:spcPct val="100000"/>
              </a:lnSpc>
              <a:spcBef>
                <a:spcPts val="57"/>
              </a:spcBef>
              <a:buClr>
                <a:srgbClr val="000000"/>
              </a:buClr>
              <a:buFont typeface="Arial"/>
              <a:buChar char="•"/>
            </a:pPr>
            <a:r>
              <a:rPr lang="en-US" sz="290" b="0" u="none" strike="noStrike">
                <a:solidFill>
                  <a:schemeClr val="dk1"/>
                </a:solidFill>
                <a:uFillTx/>
                <a:latin typeface="Calibri"/>
              </a:rPr>
              <a:t>Click to edit Master text styles</a:t>
            </a:r>
          </a:p>
          <a:p>
            <a:pPr marL="65880" lvl="1" indent="-25560" defTabSz="81360">
              <a:lnSpc>
                <a:spcPct val="100000"/>
              </a:lnSpc>
              <a:spcBef>
                <a:spcPts val="48"/>
              </a:spcBef>
              <a:buClr>
                <a:srgbClr val="000000"/>
              </a:buClr>
              <a:buFont typeface="Arial"/>
              <a:buChar char="–"/>
            </a:pPr>
            <a:r>
              <a:rPr lang="en-US" sz="250" b="0" u="none" strike="noStrike">
                <a:solidFill>
                  <a:schemeClr val="dk1"/>
                </a:solidFill>
                <a:uFillTx/>
                <a:latin typeface="Calibri"/>
              </a:rPr>
              <a:t>Second level</a:t>
            </a:r>
          </a:p>
          <a:p>
            <a:pPr marL="101520" lvl="2" indent="-20160" defTabSz="81360">
              <a:lnSpc>
                <a:spcPct val="100000"/>
              </a:lnSpc>
              <a:spcBef>
                <a:spcPts val="43"/>
              </a:spcBef>
              <a:buClr>
                <a:srgbClr val="000000"/>
              </a:buClr>
              <a:buFont typeface="Arial"/>
              <a:buChar char="•"/>
            </a:pPr>
            <a:r>
              <a:rPr lang="en-US" sz="220" b="0" u="none" strike="noStrike">
                <a:solidFill>
                  <a:schemeClr val="dk1"/>
                </a:solidFill>
                <a:uFillTx/>
                <a:latin typeface="Calibri"/>
              </a:rPr>
              <a:t>Third level</a:t>
            </a:r>
          </a:p>
          <a:p>
            <a:pPr marL="142200" lvl="3"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Fourth level</a:t>
            </a:r>
          </a:p>
          <a:p>
            <a:pPr marL="182880" lvl="4"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Fifth level</a:t>
            </a:r>
          </a:p>
        </p:txBody>
      </p:sp>
      <p:sp>
        <p:nvSpPr>
          <p:cNvPr id="19" name="PlaceHolder 3"/>
          <p:cNvSpPr>
            <a:spLocks noGrp="1"/>
          </p:cNvSpPr>
          <p:nvPr>
            <p:ph type="dt" idx="10"/>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 </a:t>
            </a:r>
            <a:endParaRPr lang="ru-RU" sz="100" b="0" u="none" strike="noStrike">
              <a:solidFill>
                <a:srgbClr val="000000"/>
              </a:solidFill>
              <a:uFillTx/>
              <a:latin typeface="Times New Roman"/>
            </a:endParaRPr>
          </a:p>
        </p:txBody>
      </p:sp>
      <p:sp>
        <p:nvSpPr>
          <p:cNvPr id="20" name="PlaceHolder 4"/>
          <p:cNvSpPr>
            <a:spLocks noGrp="1"/>
          </p:cNvSpPr>
          <p:nvPr>
            <p:ph type="ftr" idx="11"/>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 </a:t>
            </a:r>
          </a:p>
        </p:txBody>
      </p:sp>
      <p:sp>
        <p:nvSpPr>
          <p:cNvPr id="21" name="PlaceHolder 5"/>
          <p:cNvSpPr>
            <a:spLocks noGrp="1"/>
          </p:cNvSpPr>
          <p:nvPr>
            <p:ph type="sldNum" idx="12"/>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D3AC9952-4EC5-4A9E-9F8F-73F0A0FA8CBE}"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66880" y="3133800"/>
            <a:ext cx="9326520" cy="968400"/>
          </a:xfrm>
          <a:prstGeom prst="rect">
            <a:avLst/>
          </a:prstGeom>
          <a:noFill/>
          <a:ln w="0">
            <a:noFill/>
          </a:ln>
        </p:spPr>
        <p:txBody>
          <a:bodyPr lIns="91440" tIns="45720" rIns="91440" bIns="45720" anchor="t">
            <a:noAutofit/>
          </a:bodyPr>
          <a:lstStyle/>
          <a:p>
            <a:pPr indent="0" defTabSz="81360">
              <a:lnSpc>
                <a:spcPct val="100000"/>
              </a:lnSpc>
              <a:buNone/>
            </a:pPr>
            <a:r>
              <a:rPr lang="en-US" sz="350" b="1" u="none" strike="noStrike" cap="all">
                <a:solidFill>
                  <a:schemeClr val="dk1"/>
                </a:solidFill>
                <a:uFillTx/>
                <a:latin typeface="Calibri"/>
              </a:rPr>
              <a:t>Click to edit Master title style</a:t>
            </a:r>
            <a:endParaRPr lang="en-US" sz="350" b="0" u="none" strike="noStrike">
              <a:solidFill>
                <a:schemeClr val="dk1"/>
              </a:solidFill>
              <a:uFillTx/>
              <a:latin typeface="Calibri"/>
            </a:endParaRPr>
          </a:p>
        </p:txBody>
      </p:sp>
      <p:sp>
        <p:nvSpPr>
          <p:cNvPr id="25" name="PlaceHolder 2"/>
          <p:cNvSpPr>
            <a:spLocks noGrp="1"/>
          </p:cNvSpPr>
          <p:nvPr>
            <p:ph type="body"/>
          </p:nvPr>
        </p:nvSpPr>
        <p:spPr>
          <a:xfrm>
            <a:off x="866880" y="2067120"/>
            <a:ext cx="9326520" cy="1066320"/>
          </a:xfrm>
          <a:prstGeom prst="rect">
            <a:avLst/>
          </a:prstGeom>
          <a:noFill/>
          <a:ln w="0">
            <a:noFill/>
          </a:ln>
        </p:spPr>
        <p:txBody>
          <a:bodyPr lIns="91440" tIns="45720" rIns="91440" bIns="45720" anchor="b">
            <a:noAutofit/>
          </a:bodyPr>
          <a:lstStyle/>
          <a:p>
            <a:pPr indent="0" defTabSz="81360">
              <a:lnSpc>
                <a:spcPct val="100000"/>
              </a:lnSpc>
              <a:spcBef>
                <a:spcPts val="34"/>
              </a:spcBef>
              <a:buNone/>
              <a:tabLst>
                <a:tab pos="0" algn="l"/>
              </a:tabLst>
            </a:pPr>
            <a:r>
              <a:rPr lang="en-US" sz="180" b="0" u="none" strike="noStrike">
                <a:solidFill>
                  <a:schemeClr val="dk1">
                    <a:tint val="75000"/>
                  </a:schemeClr>
                </a:solidFill>
                <a:uFillTx/>
                <a:latin typeface="Calibri"/>
              </a:rPr>
              <a:t>Click to edit Master text styles</a:t>
            </a:r>
            <a:endParaRPr lang="en-US" sz="180" b="0" u="none" strike="noStrike">
              <a:solidFill>
                <a:schemeClr val="dk1"/>
              </a:solidFill>
              <a:uFillTx/>
              <a:latin typeface="Calibri"/>
            </a:endParaRPr>
          </a:p>
        </p:txBody>
      </p:sp>
      <p:sp>
        <p:nvSpPr>
          <p:cNvPr id="26" name="PlaceHolder 3"/>
          <p:cNvSpPr>
            <a:spLocks noGrp="1"/>
          </p:cNvSpPr>
          <p:nvPr>
            <p:ph type="dt" idx="13"/>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 </a:t>
            </a:r>
            <a:endParaRPr lang="ru-RU" sz="100" b="0" u="none" strike="noStrike">
              <a:solidFill>
                <a:srgbClr val="000000"/>
              </a:solidFill>
              <a:uFillTx/>
              <a:latin typeface="Times New Roman"/>
            </a:endParaRPr>
          </a:p>
        </p:txBody>
      </p:sp>
      <p:sp>
        <p:nvSpPr>
          <p:cNvPr id="27" name="PlaceHolder 4"/>
          <p:cNvSpPr>
            <a:spLocks noGrp="1"/>
          </p:cNvSpPr>
          <p:nvPr>
            <p:ph type="ftr" idx="14"/>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 </a:t>
            </a:r>
          </a:p>
        </p:txBody>
      </p:sp>
      <p:sp>
        <p:nvSpPr>
          <p:cNvPr id="28" name="PlaceHolder 5"/>
          <p:cNvSpPr>
            <a:spLocks noGrp="1"/>
          </p:cNvSpPr>
          <p:nvPr>
            <p:ph type="sldNum" idx="15"/>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C833DC38-A26C-4300-88F5-97C16A18818D}"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548640" y="195120"/>
            <a:ext cx="9875160" cy="812520"/>
          </a:xfrm>
          <a:prstGeom prst="rect">
            <a:avLst/>
          </a:prstGeom>
          <a:noFill/>
          <a:ln w="0">
            <a:noFill/>
          </a:ln>
        </p:spPr>
        <p:txBody>
          <a:bodyPr lIns="91440" tIns="45720" rIns="91440" bIns="45720" anchor="ctr">
            <a:noAutofit/>
          </a:bodyPr>
          <a:lstStyle/>
          <a:p>
            <a:pPr indent="0" algn="ctr" defTabSz="81360">
              <a:lnSpc>
                <a:spcPct val="100000"/>
              </a:lnSpc>
              <a:buNone/>
            </a:pPr>
            <a:r>
              <a:rPr lang="en-US" sz="390" b="0" u="none" strike="noStrike">
                <a:solidFill>
                  <a:schemeClr val="dk1"/>
                </a:solidFill>
                <a:uFillTx/>
                <a:latin typeface="Calibri"/>
              </a:rPr>
              <a:t>Click to edit Master title style</a:t>
            </a:r>
          </a:p>
        </p:txBody>
      </p:sp>
      <p:sp>
        <p:nvSpPr>
          <p:cNvPr id="30" name="PlaceHolder 2"/>
          <p:cNvSpPr>
            <a:spLocks noGrp="1"/>
          </p:cNvSpPr>
          <p:nvPr>
            <p:ph type="body"/>
          </p:nvPr>
        </p:nvSpPr>
        <p:spPr>
          <a:xfrm>
            <a:off x="548640" y="1137960"/>
            <a:ext cx="4845960" cy="3218040"/>
          </a:xfrm>
          <a:prstGeom prst="rect">
            <a:avLst/>
          </a:prstGeom>
          <a:noFill/>
          <a:ln w="0">
            <a:noFill/>
          </a:ln>
        </p:spPr>
        <p:txBody>
          <a:bodyPr lIns="91440" tIns="45720" rIns="91440" bIns="45720" anchor="t">
            <a:noAutofit/>
          </a:bodyPr>
          <a:lstStyle/>
          <a:p>
            <a:pPr marL="30600" indent="-30600" defTabSz="81360">
              <a:lnSpc>
                <a:spcPct val="100000"/>
              </a:lnSpc>
              <a:spcBef>
                <a:spcPts val="48"/>
              </a:spcBef>
              <a:buClr>
                <a:srgbClr val="000000"/>
              </a:buClr>
              <a:buFont typeface="Arial"/>
              <a:buChar char="•"/>
            </a:pPr>
            <a:r>
              <a:rPr lang="en-US" sz="250" b="0" u="none" strike="noStrike">
                <a:solidFill>
                  <a:schemeClr val="dk1"/>
                </a:solidFill>
                <a:uFillTx/>
                <a:latin typeface="Calibri"/>
              </a:rPr>
              <a:t>Click to edit Master text styles</a:t>
            </a:r>
          </a:p>
          <a:p>
            <a:pPr marL="65880" lvl="1" indent="-25560" defTabSz="81360">
              <a:lnSpc>
                <a:spcPct val="100000"/>
              </a:lnSpc>
              <a:spcBef>
                <a:spcPts val="43"/>
              </a:spcBef>
              <a:buClr>
                <a:srgbClr val="000000"/>
              </a:buClr>
              <a:buFont typeface="Arial"/>
              <a:buChar char="–"/>
            </a:pPr>
            <a:r>
              <a:rPr lang="en-US" sz="220" b="0" u="none" strike="noStrike">
                <a:solidFill>
                  <a:schemeClr val="dk1"/>
                </a:solidFill>
                <a:uFillTx/>
                <a:latin typeface="Calibri"/>
              </a:rPr>
              <a:t>Second level</a:t>
            </a:r>
          </a:p>
          <a:p>
            <a:pPr marL="101520" lvl="2"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Third level</a:t>
            </a:r>
          </a:p>
          <a:p>
            <a:pPr marL="142200" lvl="3" indent="-20160" defTabSz="81360">
              <a:lnSpc>
                <a:spcPct val="100000"/>
              </a:lnSpc>
              <a:spcBef>
                <a:spcPts val="31"/>
              </a:spcBef>
              <a:buClr>
                <a:srgbClr val="000000"/>
              </a:buClr>
              <a:buFont typeface="Arial"/>
              <a:buChar char="–"/>
            </a:pPr>
            <a:r>
              <a:rPr lang="en-US" sz="160" b="0" u="none" strike="noStrike">
                <a:solidFill>
                  <a:schemeClr val="dk1"/>
                </a:solidFill>
                <a:uFillTx/>
                <a:latin typeface="Calibri"/>
              </a:rPr>
              <a:t>Fourth level</a:t>
            </a:r>
          </a:p>
          <a:p>
            <a:pPr marL="182880" lvl="4" indent="-20160" defTabSz="81360">
              <a:lnSpc>
                <a:spcPct val="100000"/>
              </a:lnSpc>
              <a:spcBef>
                <a:spcPts val="31"/>
              </a:spcBef>
              <a:buClr>
                <a:srgbClr val="000000"/>
              </a:buClr>
              <a:buFont typeface="Arial"/>
              <a:buChar char="»"/>
            </a:pPr>
            <a:r>
              <a:rPr lang="en-US" sz="160" b="0" u="none" strike="noStrike">
                <a:solidFill>
                  <a:schemeClr val="dk1"/>
                </a:solidFill>
                <a:uFillTx/>
                <a:latin typeface="Calibri"/>
              </a:rPr>
              <a:t>Fifth level</a:t>
            </a:r>
          </a:p>
        </p:txBody>
      </p:sp>
      <p:sp>
        <p:nvSpPr>
          <p:cNvPr id="31" name="PlaceHolder 3"/>
          <p:cNvSpPr>
            <a:spLocks noGrp="1"/>
          </p:cNvSpPr>
          <p:nvPr>
            <p:ph type="body"/>
          </p:nvPr>
        </p:nvSpPr>
        <p:spPr>
          <a:xfrm>
            <a:off x="5577840" y="1137960"/>
            <a:ext cx="4845960" cy="3218040"/>
          </a:xfrm>
          <a:prstGeom prst="rect">
            <a:avLst/>
          </a:prstGeom>
          <a:noFill/>
          <a:ln w="0">
            <a:noFill/>
          </a:ln>
        </p:spPr>
        <p:txBody>
          <a:bodyPr lIns="91440" tIns="45720" rIns="91440" bIns="45720" anchor="t">
            <a:noAutofit/>
          </a:bodyPr>
          <a:lstStyle/>
          <a:p>
            <a:pPr marL="30600" indent="-30600" defTabSz="81360">
              <a:lnSpc>
                <a:spcPct val="100000"/>
              </a:lnSpc>
              <a:spcBef>
                <a:spcPts val="48"/>
              </a:spcBef>
              <a:buClr>
                <a:srgbClr val="000000"/>
              </a:buClr>
              <a:buFont typeface="Arial"/>
              <a:buChar char="•"/>
            </a:pPr>
            <a:r>
              <a:rPr lang="en-US" sz="250" b="0" u="none" strike="noStrike">
                <a:solidFill>
                  <a:schemeClr val="dk1"/>
                </a:solidFill>
                <a:uFillTx/>
                <a:latin typeface="Calibri"/>
              </a:rPr>
              <a:t>Click to edit Master text styles</a:t>
            </a:r>
          </a:p>
          <a:p>
            <a:pPr marL="65880" lvl="1" indent="-25560" defTabSz="81360">
              <a:lnSpc>
                <a:spcPct val="100000"/>
              </a:lnSpc>
              <a:spcBef>
                <a:spcPts val="43"/>
              </a:spcBef>
              <a:buClr>
                <a:srgbClr val="000000"/>
              </a:buClr>
              <a:buFont typeface="Arial"/>
              <a:buChar char="–"/>
            </a:pPr>
            <a:r>
              <a:rPr lang="en-US" sz="220" b="0" u="none" strike="noStrike">
                <a:solidFill>
                  <a:schemeClr val="dk1"/>
                </a:solidFill>
                <a:uFillTx/>
                <a:latin typeface="Calibri"/>
              </a:rPr>
              <a:t>Second level</a:t>
            </a:r>
          </a:p>
          <a:p>
            <a:pPr marL="101520" lvl="2"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Third level</a:t>
            </a:r>
          </a:p>
          <a:p>
            <a:pPr marL="142200" lvl="3" indent="-20160" defTabSz="81360">
              <a:lnSpc>
                <a:spcPct val="100000"/>
              </a:lnSpc>
              <a:spcBef>
                <a:spcPts val="31"/>
              </a:spcBef>
              <a:buClr>
                <a:srgbClr val="000000"/>
              </a:buClr>
              <a:buFont typeface="Arial"/>
              <a:buChar char="–"/>
            </a:pPr>
            <a:r>
              <a:rPr lang="en-US" sz="160" b="0" u="none" strike="noStrike">
                <a:solidFill>
                  <a:schemeClr val="dk1"/>
                </a:solidFill>
                <a:uFillTx/>
                <a:latin typeface="Calibri"/>
              </a:rPr>
              <a:t>Fourth level</a:t>
            </a:r>
          </a:p>
          <a:p>
            <a:pPr marL="182880" lvl="4" indent="-20160" defTabSz="81360">
              <a:lnSpc>
                <a:spcPct val="100000"/>
              </a:lnSpc>
              <a:spcBef>
                <a:spcPts val="31"/>
              </a:spcBef>
              <a:buClr>
                <a:srgbClr val="000000"/>
              </a:buClr>
              <a:buFont typeface="Arial"/>
              <a:buChar char="»"/>
            </a:pPr>
            <a:r>
              <a:rPr lang="en-US" sz="160" b="0" u="none" strike="noStrike">
                <a:solidFill>
                  <a:schemeClr val="dk1"/>
                </a:solidFill>
                <a:uFillTx/>
                <a:latin typeface="Calibri"/>
              </a:rPr>
              <a:t>Fifth level</a:t>
            </a:r>
          </a:p>
        </p:txBody>
      </p:sp>
      <p:sp>
        <p:nvSpPr>
          <p:cNvPr id="32" name="PlaceHolder 4"/>
          <p:cNvSpPr>
            <a:spLocks noGrp="1"/>
          </p:cNvSpPr>
          <p:nvPr>
            <p:ph type="dt" idx="16"/>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 </a:t>
            </a:r>
            <a:endParaRPr lang="ru-RU" sz="100" b="0" u="none" strike="noStrike">
              <a:solidFill>
                <a:srgbClr val="000000"/>
              </a:solidFill>
              <a:uFillTx/>
              <a:latin typeface="Times New Roman"/>
            </a:endParaRPr>
          </a:p>
        </p:txBody>
      </p:sp>
      <p:sp>
        <p:nvSpPr>
          <p:cNvPr id="33" name="PlaceHolder 5"/>
          <p:cNvSpPr>
            <a:spLocks noGrp="1"/>
          </p:cNvSpPr>
          <p:nvPr>
            <p:ph type="ftr" idx="17"/>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 </a:t>
            </a:r>
          </a:p>
        </p:txBody>
      </p:sp>
      <p:sp>
        <p:nvSpPr>
          <p:cNvPr id="34" name="PlaceHolder 6"/>
          <p:cNvSpPr>
            <a:spLocks noGrp="1"/>
          </p:cNvSpPr>
          <p:nvPr>
            <p:ph type="sldNum" idx="18"/>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55286AE5-D1FA-4BE6-B56E-B7C6B1EEF6D6}"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48640" y="195120"/>
            <a:ext cx="9875160" cy="812520"/>
          </a:xfrm>
          <a:prstGeom prst="rect">
            <a:avLst/>
          </a:prstGeom>
          <a:noFill/>
          <a:ln w="0">
            <a:noFill/>
          </a:ln>
        </p:spPr>
        <p:txBody>
          <a:bodyPr lIns="91440" tIns="45720" rIns="91440" bIns="45720" anchor="ctr">
            <a:noAutofit/>
          </a:bodyPr>
          <a:lstStyle/>
          <a:p>
            <a:pPr indent="0" algn="ctr" defTabSz="81360">
              <a:lnSpc>
                <a:spcPct val="100000"/>
              </a:lnSpc>
              <a:buNone/>
            </a:pPr>
            <a:r>
              <a:rPr lang="en-US" sz="390" b="0" u="none" strike="noStrike">
                <a:solidFill>
                  <a:schemeClr val="dk1"/>
                </a:solidFill>
                <a:uFillTx/>
                <a:latin typeface="Calibri"/>
              </a:rPr>
              <a:t>Click to edit Master title style</a:t>
            </a:r>
          </a:p>
        </p:txBody>
      </p:sp>
      <p:sp>
        <p:nvSpPr>
          <p:cNvPr id="39" name="PlaceHolder 2"/>
          <p:cNvSpPr>
            <a:spLocks noGrp="1"/>
          </p:cNvSpPr>
          <p:nvPr>
            <p:ph type="body"/>
          </p:nvPr>
        </p:nvSpPr>
        <p:spPr>
          <a:xfrm>
            <a:off x="548640" y="1091520"/>
            <a:ext cx="4847760" cy="454680"/>
          </a:xfrm>
          <a:prstGeom prst="rect">
            <a:avLst/>
          </a:prstGeom>
          <a:noFill/>
          <a:ln w="0">
            <a:noFill/>
          </a:ln>
        </p:spPr>
        <p:txBody>
          <a:bodyPr lIns="91440" tIns="45720" rIns="91440" bIns="45720" anchor="b">
            <a:noAutofit/>
          </a:bodyPr>
          <a:lstStyle/>
          <a:p>
            <a:pPr indent="0" defTabSz="81360">
              <a:lnSpc>
                <a:spcPct val="100000"/>
              </a:lnSpc>
              <a:spcBef>
                <a:spcPts val="43"/>
              </a:spcBef>
              <a:buNone/>
              <a:tabLst>
                <a:tab pos="0" algn="l"/>
              </a:tabLst>
            </a:pPr>
            <a:r>
              <a:rPr lang="en-US" sz="220" b="1" u="none" strike="noStrike">
                <a:solidFill>
                  <a:schemeClr val="dk1"/>
                </a:solidFill>
                <a:uFillTx/>
                <a:latin typeface="Calibri"/>
              </a:rPr>
              <a:t>Click to edit Master text styles</a:t>
            </a:r>
            <a:endParaRPr lang="en-US" sz="220" b="0" u="none" strike="noStrike">
              <a:solidFill>
                <a:schemeClr val="dk1"/>
              </a:solidFill>
              <a:uFillTx/>
              <a:latin typeface="Calibri"/>
            </a:endParaRPr>
          </a:p>
        </p:txBody>
      </p:sp>
      <p:sp>
        <p:nvSpPr>
          <p:cNvPr id="40" name="PlaceHolder 3"/>
          <p:cNvSpPr>
            <a:spLocks noGrp="1"/>
          </p:cNvSpPr>
          <p:nvPr>
            <p:ph type="body"/>
          </p:nvPr>
        </p:nvSpPr>
        <p:spPr>
          <a:xfrm>
            <a:off x="548640" y="1546560"/>
            <a:ext cx="4847760" cy="2809440"/>
          </a:xfrm>
          <a:prstGeom prst="rect">
            <a:avLst/>
          </a:prstGeom>
          <a:noFill/>
          <a:ln w="0">
            <a:noFill/>
          </a:ln>
        </p:spPr>
        <p:txBody>
          <a:bodyPr lIns="91440" tIns="45720" rIns="91440" bIns="45720" anchor="t">
            <a:noAutofit/>
          </a:bodyPr>
          <a:lstStyle/>
          <a:p>
            <a:pPr marL="30600" indent="-30600" defTabSz="81360">
              <a:lnSpc>
                <a:spcPct val="100000"/>
              </a:lnSpc>
              <a:spcBef>
                <a:spcPts val="43"/>
              </a:spcBef>
              <a:buClr>
                <a:srgbClr val="000000"/>
              </a:buClr>
              <a:buFont typeface="Arial"/>
              <a:buChar char="•"/>
            </a:pPr>
            <a:r>
              <a:rPr lang="en-US" sz="220" b="0" u="none" strike="noStrike">
                <a:solidFill>
                  <a:schemeClr val="dk1"/>
                </a:solidFill>
                <a:uFillTx/>
                <a:latin typeface="Calibri"/>
              </a:rPr>
              <a:t>Click to edit Master text styles</a:t>
            </a:r>
          </a:p>
          <a:p>
            <a:pPr marL="65880" lvl="1" indent="-25560" defTabSz="81360">
              <a:lnSpc>
                <a:spcPct val="100000"/>
              </a:lnSpc>
              <a:spcBef>
                <a:spcPts val="34"/>
              </a:spcBef>
              <a:buClr>
                <a:srgbClr val="000000"/>
              </a:buClr>
              <a:buFont typeface="Arial"/>
              <a:buChar char="–"/>
            </a:pPr>
            <a:r>
              <a:rPr lang="en-US" sz="180" b="0" u="none" strike="noStrike">
                <a:solidFill>
                  <a:schemeClr val="dk1"/>
                </a:solidFill>
                <a:uFillTx/>
                <a:latin typeface="Calibri"/>
              </a:rPr>
              <a:t>Second level</a:t>
            </a:r>
          </a:p>
          <a:p>
            <a:pPr marL="101520" lvl="2" indent="-20160" defTabSz="81360">
              <a:lnSpc>
                <a:spcPct val="100000"/>
              </a:lnSpc>
              <a:spcBef>
                <a:spcPts val="31"/>
              </a:spcBef>
              <a:buClr>
                <a:srgbClr val="000000"/>
              </a:buClr>
              <a:buFont typeface="Arial"/>
              <a:buChar char="•"/>
            </a:pPr>
            <a:r>
              <a:rPr lang="en-US" sz="160" b="0" u="none" strike="noStrike">
                <a:solidFill>
                  <a:schemeClr val="dk1"/>
                </a:solidFill>
                <a:uFillTx/>
                <a:latin typeface="Calibri"/>
              </a:rPr>
              <a:t>Third level</a:t>
            </a:r>
          </a:p>
          <a:p>
            <a:pPr marL="142200" lvl="3" indent="-20160" defTabSz="81360">
              <a:lnSpc>
                <a:spcPct val="100000"/>
              </a:lnSpc>
              <a:spcBef>
                <a:spcPts val="28"/>
              </a:spcBef>
              <a:buClr>
                <a:srgbClr val="000000"/>
              </a:buClr>
              <a:buFont typeface="Arial"/>
              <a:buChar char="–"/>
            </a:pPr>
            <a:r>
              <a:rPr lang="en-US" sz="140" b="0" u="none" strike="noStrike">
                <a:solidFill>
                  <a:schemeClr val="dk1"/>
                </a:solidFill>
                <a:uFillTx/>
                <a:latin typeface="Calibri"/>
              </a:rPr>
              <a:t>Fourth level</a:t>
            </a:r>
          </a:p>
          <a:p>
            <a:pPr marL="182880" lvl="4" indent="-20160" defTabSz="81360">
              <a:lnSpc>
                <a:spcPct val="100000"/>
              </a:lnSpc>
              <a:spcBef>
                <a:spcPts val="28"/>
              </a:spcBef>
              <a:buClr>
                <a:srgbClr val="000000"/>
              </a:buClr>
              <a:buFont typeface="Arial"/>
              <a:buChar char="»"/>
            </a:pPr>
            <a:r>
              <a:rPr lang="en-US" sz="140" b="0" u="none" strike="noStrike">
                <a:solidFill>
                  <a:schemeClr val="dk1"/>
                </a:solidFill>
                <a:uFillTx/>
                <a:latin typeface="Calibri"/>
              </a:rPr>
              <a:t>Fifth level</a:t>
            </a:r>
          </a:p>
        </p:txBody>
      </p:sp>
      <p:sp>
        <p:nvSpPr>
          <p:cNvPr id="41" name="PlaceHolder 4"/>
          <p:cNvSpPr>
            <a:spLocks noGrp="1"/>
          </p:cNvSpPr>
          <p:nvPr>
            <p:ph type="body"/>
          </p:nvPr>
        </p:nvSpPr>
        <p:spPr>
          <a:xfrm>
            <a:off x="5573880" y="1091520"/>
            <a:ext cx="4849920" cy="454680"/>
          </a:xfrm>
          <a:prstGeom prst="rect">
            <a:avLst/>
          </a:prstGeom>
          <a:noFill/>
          <a:ln w="0">
            <a:noFill/>
          </a:ln>
        </p:spPr>
        <p:txBody>
          <a:bodyPr lIns="91440" tIns="45720" rIns="91440" bIns="45720" anchor="b">
            <a:noAutofit/>
          </a:bodyPr>
          <a:lstStyle/>
          <a:p>
            <a:pPr indent="0" defTabSz="81360">
              <a:lnSpc>
                <a:spcPct val="100000"/>
              </a:lnSpc>
              <a:spcBef>
                <a:spcPts val="43"/>
              </a:spcBef>
              <a:buNone/>
              <a:tabLst>
                <a:tab pos="0" algn="l"/>
              </a:tabLst>
            </a:pPr>
            <a:r>
              <a:rPr lang="en-US" sz="220" b="1" u="none" strike="noStrike">
                <a:solidFill>
                  <a:schemeClr val="dk1"/>
                </a:solidFill>
                <a:uFillTx/>
                <a:latin typeface="Calibri"/>
              </a:rPr>
              <a:t>Click to edit Master text styles</a:t>
            </a:r>
            <a:endParaRPr lang="en-US" sz="220" b="0" u="none" strike="noStrike">
              <a:solidFill>
                <a:schemeClr val="dk1"/>
              </a:solidFill>
              <a:uFillTx/>
              <a:latin typeface="Calibri"/>
            </a:endParaRPr>
          </a:p>
        </p:txBody>
      </p:sp>
      <p:sp>
        <p:nvSpPr>
          <p:cNvPr id="42" name="PlaceHolder 5"/>
          <p:cNvSpPr>
            <a:spLocks noGrp="1"/>
          </p:cNvSpPr>
          <p:nvPr>
            <p:ph type="body"/>
          </p:nvPr>
        </p:nvSpPr>
        <p:spPr>
          <a:xfrm>
            <a:off x="5573880" y="1546560"/>
            <a:ext cx="4849920" cy="2809440"/>
          </a:xfrm>
          <a:prstGeom prst="rect">
            <a:avLst/>
          </a:prstGeom>
          <a:noFill/>
          <a:ln w="0">
            <a:noFill/>
          </a:ln>
        </p:spPr>
        <p:txBody>
          <a:bodyPr lIns="91440" tIns="45720" rIns="91440" bIns="45720" anchor="t">
            <a:noAutofit/>
          </a:bodyPr>
          <a:lstStyle/>
          <a:p>
            <a:pPr marL="30600" indent="-30600" defTabSz="81360">
              <a:lnSpc>
                <a:spcPct val="100000"/>
              </a:lnSpc>
              <a:spcBef>
                <a:spcPts val="43"/>
              </a:spcBef>
              <a:buClr>
                <a:srgbClr val="000000"/>
              </a:buClr>
              <a:buFont typeface="Arial"/>
              <a:buChar char="•"/>
            </a:pPr>
            <a:r>
              <a:rPr lang="en-US" sz="220" b="0" u="none" strike="noStrike">
                <a:solidFill>
                  <a:schemeClr val="dk1"/>
                </a:solidFill>
                <a:uFillTx/>
                <a:latin typeface="Calibri"/>
              </a:rPr>
              <a:t>Click to edit Master text styles</a:t>
            </a:r>
          </a:p>
          <a:p>
            <a:pPr marL="65880" lvl="1" indent="-25560" defTabSz="81360">
              <a:lnSpc>
                <a:spcPct val="100000"/>
              </a:lnSpc>
              <a:spcBef>
                <a:spcPts val="34"/>
              </a:spcBef>
              <a:buClr>
                <a:srgbClr val="000000"/>
              </a:buClr>
              <a:buFont typeface="Arial"/>
              <a:buChar char="–"/>
            </a:pPr>
            <a:r>
              <a:rPr lang="en-US" sz="180" b="0" u="none" strike="noStrike">
                <a:solidFill>
                  <a:schemeClr val="dk1"/>
                </a:solidFill>
                <a:uFillTx/>
                <a:latin typeface="Calibri"/>
              </a:rPr>
              <a:t>Second level</a:t>
            </a:r>
          </a:p>
          <a:p>
            <a:pPr marL="101520" lvl="2" indent="-20160" defTabSz="81360">
              <a:lnSpc>
                <a:spcPct val="100000"/>
              </a:lnSpc>
              <a:spcBef>
                <a:spcPts val="31"/>
              </a:spcBef>
              <a:buClr>
                <a:srgbClr val="000000"/>
              </a:buClr>
              <a:buFont typeface="Arial"/>
              <a:buChar char="•"/>
            </a:pPr>
            <a:r>
              <a:rPr lang="en-US" sz="160" b="0" u="none" strike="noStrike">
                <a:solidFill>
                  <a:schemeClr val="dk1"/>
                </a:solidFill>
                <a:uFillTx/>
                <a:latin typeface="Calibri"/>
              </a:rPr>
              <a:t>Third level</a:t>
            </a:r>
          </a:p>
          <a:p>
            <a:pPr marL="142200" lvl="3" indent="-20160" defTabSz="81360">
              <a:lnSpc>
                <a:spcPct val="100000"/>
              </a:lnSpc>
              <a:spcBef>
                <a:spcPts val="28"/>
              </a:spcBef>
              <a:buClr>
                <a:srgbClr val="000000"/>
              </a:buClr>
              <a:buFont typeface="Arial"/>
              <a:buChar char="–"/>
            </a:pPr>
            <a:r>
              <a:rPr lang="en-US" sz="140" b="0" u="none" strike="noStrike">
                <a:solidFill>
                  <a:schemeClr val="dk1"/>
                </a:solidFill>
                <a:uFillTx/>
                <a:latin typeface="Calibri"/>
              </a:rPr>
              <a:t>Fourth level</a:t>
            </a:r>
          </a:p>
          <a:p>
            <a:pPr marL="182880" lvl="4" indent="-20160" defTabSz="81360">
              <a:lnSpc>
                <a:spcPct val="100000"/>
              </a:lnSpc>
              <a:spcBef>
                <a:spcPts val="28"/>
              </a:spcBef>
              <a:buClr>
                <a:srgbClr val="000000"/>
              </a:buClr>
              <a:buFont typeface="Arial"/>
              <a:buChar char="»"/>
            </a:pPr>
            <a:r>
              <a:rPr lang="en-US" sz="140" b="0" u="none" strike="noStrike">
                <a:solidFill>
                  <a:schemeClr val="dk1"/>
                </a:solidFill>
                <a:uFillTx/>
                <a:latin typeface="Calibri"/>
              </a:rPr>
              <a:t>Fifth level</a:t>
            </a:r>
          </a:p>
        </p:txBody>
      </p:sp>
      <p:sp>
        <p:nvSpPr>
          <p:cNvPr id="43" name="PlaceHolder 6"/>
          <p:cNvSpPr>
            <a:spLocks noGrp="1"/>
          </p:cNvSpPr>
          <p:nvPr>
            <p:ph type="dt" idx="19"/>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&lt;дата/время&gt;</a:t>
            </a:r>
            <a:endParaRPr lang="ru-RU" sz="100" b="0" u="none" strike="noStrike">
              <a:solidFill>
                <a:srgbClr val="000000"/>
              </a:solidFill>
              <a:uFillTx/>
              <a:latin typeface="Times New Roman"/>
            </a:endParaRPr>
          </a:p>
        </p:txBody>
      </p:sp>
      <p:sp>
        <p:nvSpPr>
          <p:cNvPr id="44" name="PlaceHolder 7"/>
          <p:cNvSpPr>
            <a:spLocks noGrp="1"/>
          </p:cNvSpPr>
          <p:nvPr>
            <p:ph type="ftr" idx="20"/>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&lt;нижний колонтитул&gt;</a:t>
            </a:r>
          </a:p>
        </p:txBody>
      </p:sp>
      <p:sp>
        <p:nvSpPr>
          <p:cNvPr id="45" name="PlaceHolder 8"/>
          <p:cNvSpPr>
            <a:spLocks noGrp="1"/>
          </p:cNvSpPr>
          <p:nvPr>
            <p:ph type="sldNum" idx="21"/>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74C9CE09-D8F0-4E85-BB9B-074706FA237C}"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548640" y="195120"/>
            <a:ext cx="9875160" cy="812520"/>
          </a:xfrm>
          <a:prstGeom prst="rect">
            <a:avLst/>
          </a:prstGeom>
          <a:noFill/>
          <a:ln w="0">
            <a:noFill/>
          </a:ln>
        </p:spPr>
        <p:txBody>
          <a:bodyPr lIns="91440" tIns="45720" rIns="91440" bIns="45720" anchor="ctr">
            <a:noAutofit/>
          </a:bodyPr>
          <a:lstStyle/>
          <a:p>
            <a:pPr indent="0" algn="ctr" defTabSz="81360">
              <a:lnSpc>
                <a:spcPct val="100000"/>
              </a:lnSpc>
              <a:buNone/>
            </a:pPr>
            <a:r>
              <a:rPr lang="en-US" sz="390" b="0" u="none" strike="noStrike">
                <a:solidFill>
                  <a:schemeClr val="dk1"/>
                </a:solidFill>
                <a:uFillTx/>
                <a:latin typeface="Calibri"/>
              </a:rPr>
              <a:t>Click to edit Master title style</a:t>
            </a:r>
          </a:p>
        </p:txBody>
      </p:sp>
      <p:sp>
        <p:nvSpPr>
          <p:cNvPr id="47" name="PlaceHolder 2"/>
          <p:cNvSpPr>
            <a:spLocks noGrp="1"/>
          </p:cNvSpPr>
          <p:nvPr>
            <p:ph type="dt" idx="22"/>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 </a:t>
            </a:r>
            <a:endParaRPr lang="ru-RU" sz="100" b="0" u="none" strike="noStrike">
              <a:solidFill>
                <a:srgbClr val="000000"/>
              </a:solidFill>
              <a:uFillTx/>
              <a:latin typeface="Times New Roman"/>
            </a:endParaRPr>
          </a:p>
        </p:txBody>
      </p:sp>
      <p:sp>
        <p:nvSpPr>
          <p:cNvPr id="48" name="PlaceHolder 3"/>
          <p:cNvSpPr>
            <a:spLocks noGrp="1"/>
          </p:cNvSpPr>
          <p:nvPr>
            <p:ph type="ftr" idx="23"/>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 </a:t>
            </a:r>
          </a:p>
        </p:txBody>
      </p:sp>
      <p:sp>
        <p:nvSpPr>
          <p:cNvPr id="49" name="PlaceHolder 4"/>
          <p:cNvSpPr>
            <a:spLocks noGrp="1"/>
          </p:cNvSpPr>
          <p:nvPr>
            <p:ph type="sldNum" idx="24"/>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4F373FAD-BEFE-4DF6-BB1D-8340EB9519DA}"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 </a:t>
            </a:r>
            <a:endParaRPr lang="ru-RU" sz="100" b="0" u="none" strike="noStrike">
              <a:solidFill>
                <a:srgbClr val="000000"/>
              </a:solidFill>
              <a:uFillTx/>
              <a:latin typeface="Times New Roman"/>
            </a:endParaRPr>
          </a:p>
        </p:txBody>
      </p:sp>
      <p:sp>
        <p:nvSpPr>
          <p:cNvPr id="52" name="PlaceHolder 2"/>
          <p:cNvSpPr>
            <a:spLocks noGrp="1"/>
          </p:cNvSpPr>
          <p:nvPr>
            <p:ph type="ftr" idx="26"/>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 </a:t>
            </a:r>
          </a:p>
        </p:txBody>
      </p:sp>
      <p:sp>
        <p:nvSpPr>
          <p:cNvPr id="53" name="PlaceHolder 3"/>
          <p:cNvSpPr>
            <a:spLocks noGrp="1"/>
          </p:cNvSpPr>
          <p:nvPr>
            <p:ph type="sldNum" idx="27"/>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33B6E662-175F-406D-B1D1-9578D16ABF51}"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
        <p:nvSpPr>
          <p:cNvPr id="54" name="PlaceHolder 4"/>
          <p:cNvSpPr>
            <a:spLocks noGrp="1"/>
          </p:cNvSpPr>
          <p:nvPr>
            <p:ph type="title"/>
          </p:nvPr>
        </p:nvSpPr>
        <p:spPr>
          <a:xfrm>
            <a:off x="1097280" y="291600"/>
            <a:ext cx="19750680" cy="1221120"/>
          </a:xfrm>
          <a:prstGeom prst="rect">
            <a:avLst/>
          </a:prstGeom>
          <a:noFill/>
          <a:ln w="0">
            <a:noFill/>
          </a:ln>
        </p:spPr>
        <p:txBody>
          <a:bodyPr lIns="0" tIns="0" rIns="0" bIns="0" anchor="ctr">
            <a:noAutofit/>
          </a:bodyPr>
          <a:lstStyle/>
          <a:p>
            <a:pPr indent="0">
              <a:buNone/>
            </a:pPr>
            <a:r>
              <a:rPr lang="en-US" sz="1840" b="0" u="none" strike="noStrike">
                <a:solidFill>
                  <a:schemeClr val="dk1"/>
                </a:solidFill>
                <a:uFillTx/>
                <a:latin typeface="Calibri"/>
              </a:rPr>
              <a:t>Для правки текста заглавия щёлкните мышью</a:t>
            </a:r>
          </a:p>
        </p:txBody>
      </p:sp>
      <p:sp>
        <p:nvSpPr>
          <p:cNvPr id="55" name="PlaceHolder 5"/>
          <p:cNvSpPr>
            <a:spLocks noGrp="1"/>
          </p:cNvSpPr>
          <p:nvPr>
            <p:ph type="body"/>
          </p:nvPr>
        </p:nvSpPr>
        <p:spPr>
          <a:xfrm>
            <a:off x="1097280" y="1711440"/>
            <a:ext cx="19750680" cy="4242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90" b="0" u="none" strike="noStrike">
                <a:solidFill>
                  <a:schemeClr val="dk1"/>
                </a:solidFill>
                <a:uFillTx/>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en-US" sz="220" b="0" u="none" strike="noStrike">
                <a:solidFill>
                  <a:schemeClr val="dk1"/>
                </a:solidFill>
                <a:uFillTx/>
                <a:latin typeface="Calibri"/>
              </a:rPr>
              <a:t>Второй уровень структуры</a:t>
            </a:r>
          </a:p>
          <a:p>
            <a:pPr marL="1296000" lvl="2" indent="-288000">
              <a:spcBef>
                <a:spcPts val="850"/>
              </a:spcBef>
              <a:buClr>
                <a:srgbClr val="000000"/>
              </a:buClr>
              <a:buSzPct val="45000"/>
              <a:buFont typeface="Wingdings" charset="2"/>
              <a:buChar char=""/>
            </a:pPr>
            <a:r>
              <a:rPr lang="en-US" sz="180" b="0" u="none" strike="noStrike">
                <a:solidFill>
                  <a:schemeClr val="dk1"/>
                </a:solidFill>
                <a:uFillTx/>
                <a:latin typeface="Calibri"/>
              </a:rPr>
              <a:t>Третий уровень структуры</a:t>
            </a:r>
          </a:p>
          <a:p>
            <a:pPr marL="1728000" lvl="3" indent="-216000">
              <a:spcBef>
                <a:spcPts val="567"/>
              </a:spcBef>
              <a:buClr>
                <a:srgbClr val="000000"/>
              </a:buClr>
              <a:buSzPct val="75000"/>
              <a:buFont typeface="Symbol" charset="2"/>
              <a:buChar char=""/>
            </a:pPr>
            <a:r>
              <a:rPr lang="en-US" sz="180" b="0" u="none" strike="noStrike">
                <a:solidFill>
                  <a:schemeClr val="dk1"/>
                </a:solidFill>
                <a:uFillTx/>
                <a:latin typeface="Calibri"/>
              </a:rPr>
              <a:t>Четвёртый уровень структуры</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Calibri"/>
              </a:rPr>
              <a:t>Пятый уровень структуры</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Calibri"/>
              </a:rPr>
              <a:t>Шестой уровень структуры</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548640" y="194040"/>
            <a:ext cx="3609720" cy="825840"/>
          </a:xfrm>
          <a:prstGeom prst="rect">
            <a:avLst/>
          </a:prstGeom>
          <a:noFill/>
          <a:ln w="0">
            <a:noFill/>
          </a:ln>
        </p:spPr>
        <p:txBody>
          <a:bodyPr lIns="91440" tIns="45720" rIns="91440" bIns="45720" anchor="b">
            <a:noAutofit/>
          </a:bodyPr>
          <a:lstStyle/>
          <a:p>
            <a:pPr indent="0" defTabSz="81360">
              <a:lnSpc>
                <a:spcPct val="100000"/>
              </a:lnSpc>
              <a:buNone/>
            </a:pPr>
            <a:r>
              <a:rPr lang="en-US" sz="180" b="1" u="none" strike="noStrike">
                <a:solidFill>
                  <a:schemeClr val="dk1"/>
                </a:solidFill>
                <a:uFillTx/>
                <a:latin typeface="Calibri"/>
              </a:rPr>
              <a:t>Click to edit Master title style</a:t>
            </a:r>
            <a:endParaRPr lang="en-US" sz="180" b="0" u="none" strike="noStrike">
              <a:solidFill>
                <a:schemeClr val="dk1"/>
              </a:solidFill>
              <a:uFillTx/>
              <a:latin typeface="Calibri"/>
            </a:endParaRPr>
          </a:p>
        </p:txBody>
      </p:sp>
      <p:sp>
        <p:nvSpPr>
          <p:cNvPr id="65" name="PlaceHolder 2"/>
          <p:cNvSpPr>
            <a:spLocks noGrp="1"/>
          </p:cNvSpPr>
          <p:nvPr>
            <p:ph type="body"/>
          </p:nvPr>
        </p:nvSpPr>
        <p:spPr>
          <a:xfrm>
            <a:off x="4290120" y="194040"/>
            <a:ext cx="6133680" cy="4161960"/>
          </a:xfrm>
          <a:prstGeom prst="rect">
            <a:avLst/>
          </a:prstGeom>
          <a:noFill/>
          <a:ln w="0">
            <a:noFill/>
          </a:ln>
        </p:spPr>
        <p:txBody>
          <a:bodyPr lIns="91440" tIns="45720" rIns="91440" bIns="45720" anchor="t">
            <a:noAutofit/>
          </a:bodyPr>
          <a:lstStyle/>
          <a:p>
            <a:pPr marL="30600" indent="-30600" defTabSz="81360">
              <a:lnSpc>
                <a:spcPct val="100000"/>
              </a:lnSpc>
              <a:spcBef>
                <a:spcPts val="57"/>
              </a:spcBef>
              <a:buClr>
                <a:srgbClr val="000000"/>
              </a:buClr>
              <a:buFont typeface="Arial"/>
              <a:buChar char="•"/>
            </a:pPr>
            <a:r>
              <a:rPr lang="en-US" sz="290" b="0" u="none" strike="noStrike">
                <a:solidFill>
                  <a:schemeClr val="dk1"/>
                </a:solidFill>
                <a:uFillTx/>
                <a:latin typeface="Calibri"/>
              </a:rPr>
              <a:t>Click to edit Master text styles</a:t>
            </a:r>
          </a:p>
          <a:p>
            <a:pPr marL="65880" lvl="1" indent="-25560" defTabSz="81360">
              <a:lnSpc>
                <a:spcPct val="100000"/>
              </a:lnSpc>
              <a:spcBef>
                <a:spcPts val="48"/>
              </a:spcBef>
              <a:buClr>
                <a:srgbClr val="000000"/>
              </a:buClr>
              <a:buFont typeface="Arial"/>
              <a:buChar char="–"/>
            </a:pPr>
            <a:r>
              <a:rPr lang="en-US" sz="250" b="0" u="none" strike="noStrike">
                <a:solidFill>
                  <a:schemeClr val="dk1"/>
                </a:solidFill>
                <a:uFillTx/>
                <a:latin typeface="Calibri"/>
              </a:rPr>
              <a:t>Second level</a:t>
            </a:r>
          </a:p>
          <a:p>
            <a:pPr marL="101520" lvl="2" indent="-20160" defTabSz="81360">
              <a:lnSpc>
                <a:spcPct val="100000"/>
              </a:lnSpc>
              <a:spcBef>
                <a:spcPts val="43"/>
              </a:spcBef>
              <a:buClr>
                <a:srgbClr val="000000"/>
              </a:buClr>
              <a:buFont typeface="Arial"/>
              <a:buChar char="•"/>
            </a:pPr>
            <a:r>
              <a:rPr lang="en-US" sz="220" b="0" u="none" strike="noStrike">
                <a:solidFill>
                  <a:schemeClr val="dk1"/>
                </a:solidFill>
                <a:uFillTx/>
                <a:latin typeface="Calibri"/>
              </a:rPr>
              <a:t>Third level</a:t>
            </a:r>
          </a:p>
          <a:p>
            <a:pPr marL="142200" lvl="3"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Fourth level</a:t>
            </a:r>
          </a:p>
          <a:p>
            <a:pPr marL="182880" lvl="4" indent="-20160" defTabSz="81360">
              <a:lnSpc>
                <a:spcPct val="100000"/>
              </a:lnSpc>
              <a:spcBef>
                <a:spcPts val="34"/>
              </a:spcBef>
              <a:buClr>
                <a:srgbClr val="000000"/>
              </a:buClr>
              <a:buFont typeface="Arial"/>
              <a:buChar char="»"/>
            </a:pPr>
            <a:r>
              <a:rPr lang="en-US" sz="180" b="0" u="none" strike="noStrike">
                <a:solidFill>
                  <a:schemeClr val="dk1"/>
                </a:solidFill>
                <a:uFillTx/>
                <a:latin typeface="Calibri"/>
              </a:rPr>
              <a:t>Fifth level</a:t>
            </a:r>
          </a:p>
        </p:txBody>
      </p:sp>
      <p:sp>
        <p:nvSpPr>
          <p:cNvPr id="66" name="PlaceHolder 3"/>
          <p:cNvSpPr>
            <a:spLocks noGrp="1"/>
          </p:cNvSpPr>
          <p:nvPr>
            <p:ph type="body"/>
          </p:nvPr>
        </p:nvSpPr>
        <p:spPr>
          <a:xfrm>
            <a:off x="548640" y="1020600"/>
            <a:ext cx="3609720" cy="3335400"/>
          </a:xfrm>
          <a:prstGeom prst="rect">
            <a:avLst/>
          </a:prstGeom>
          <a:noFill/>
          <a:ln w="0">
            <a:noFill/>
          </a:ln>
        </p:spPr>
        <p:txBody>
          <a:bodyPr lIns="91440" tIns="45720" rIns="91440" bIns="45720" anchor="t">
            <a:noAutofit/>
          </a:bodyPr>
          <a:lstStyle/>
          <a:p>
            <a:pPr indent="0" defTabSz="81360">
              <a:lnSpc>
                <a:spcPct val="100000"/>
              </a:lnSpc>
              <a:spcBef>
                <a:spcPts val="23"/>
              </a:spcBef>
              <a:buNone/>
              <a:tabLst>
                <a:tab pos="0" algn="l"/>
              </a:tabLst>
            </a:pPr>
            <a:r>
              <a:rPr lang="en-US" sz="120" b="0" u="none" strike="noStrike">
                <a:solidFill>
                  <a:schemeClr val="dk1"/>
                </a:solidFill>
                <a:uFillTx/>
                <a:latin typeface="Calibri"/>
              </a:rPr>
              <a:t>Click to edit Master text styles</a:t>
            </a:r>
          </a:p>
        </p:txBody>
      </p:sp>
      <p:sp>
        <p:nvSpPr>
          <p:cNvPr id="67" name="PlaceHolder 4"/>
          <p:cNvSpPr>
            <a:spLocks noGrp="1"/>
          </p:cNvSpPr>
          <p:nvPr>
            <p:ph type="dt" idx="28"/>
          </p:nvPr>
        </p:nvSpPr>
        <p:spPr>
          <a:xfrm>
            <a:off x="548640" y="4520160"/>
            <a:ext cx="2559960" cy="259200"/>
          </a:xfrm>
          <a:prstGeom prst="rect">
            <a:avLst/>
          </a:prstGeom>
          <a:noFill/>
          <a:ln w="0">
            <a:noFill/>
          </a:ln>
        </p:spPr>
        <p:txBody>
          <a:bodyPr lIns="91440" tIns="45720" rIns="91440" bIns="45720" anchor="ctr">
            <a:noAutofit/>
          </a:bodyPr>
          <a:lstStyle>
            <a:lvl1pPr indent="0" defTabSz="936000">
              <a:lnSpc>
                <a:spcPct val="100000"/>
              </a:lnSpc>
              <a:buNone/>
              <a:defRPr lang="en-US" sz="100" b="0" u="none" strike="noStrike">
                <a:solidFill>
                  <a:schemeClr val="dk1">
                    <a:tint val="75000"/>
                  </a:schemeClr>
                </a:solidFill>
                <a:uFillTx/>
                <a:latin typeface="Calibri"/>
              </a:defRPr>
            </a:lvl1pPr>
          </a:lstStyle>
          <a:p>
            <a:pPr indent="0" defTabSz="936000">
              <a:lnSpc>
                <a:spcPct val="100000"/>
              </a:lnSpc>
              <a:buNone/>
            </a:pPr>
            <a:r>
              <a:rPr lang="en-US" sz="100" b="0" u="none" strike="noStrike">
                <a:solidFill>
                  <a:schemeClr val="dk1">
                    <a:tint val="75000"/>
                  </a:schemeClr>
                </a:solidFill>
                <a:uFillTx/>
                <a:latin typeface="Calibri"/>
              </a:rPr>
              <a:t>&lt;дата/время&gt;</a:t>
            </a:r>
            <a:endParaRPr lang="ru-RU" sz="100" b="0" u="none" strike="noStrike">
              <a:solidFill>
                <a:srgbClr val="000000"/>
              </a:solidFill>
              <a:uFillTx/>
              <a:latin typeface="Times New Roman"/>
            </a:endParaRPr>
          </a:p>
        </p:txBody>
      </p:sp>
      <p:sp>
        <p:nvSpPr>
          <p:cNvPr id="68" name="PlaceHolder 5"/>
          <p:cNvSpPr>
            <a:spLocks noGrp="1"/>
          </p:cNvSpPr>
          <p:nvPr>
            <p:ph type="ftr" idx="29"/>
          </p:nvPr>
        </p:nvSpPr>
        <p:spPr>
          <a:xfrm>
            <a:off x="3749040" y="4520160"/>
            <a:ext cx="3474360" cy="259200"/>
          </a:xfrm>
          <a:prstGeom prst="rect">
            <a:avLst/>
          </a:prstGeom>
          <a:noFill/>
          <a:ln w="0">
            <a:noFill/>
          </a:ln>
        </p:spPr>
        <p:txBody>
          <a:bodyPr lIns="91440" tIns="45720" rIns="91440" bIns="45720" anchor="ctr">
            <a:noAutofit/>
          </a:bodyPr>
          <a:lstStyle>
            <a:lvl1pPr indent="0" algn="ctr">
              <a:buNone/>
              <a:defRPr lang="ru-RU" sz="1400" b="0" u="none" strike="noStrike">
                <a:solidFill>
                  <a:srgbClr val="000000"/>
                </a:solidFill>
                <a:uFillTx/>
                <a:latin typeface="Times New Roman"/>
              </a:defRPr>
            </a:lvl1pPr>
          </a:lstStyle>
          <a:p>
            <a:pPr indent="0" algn="ctr">
              <a:buNone/>
            </a:pPr>
            <a:r>
              <a:rPr lang="ru-RU" sz="1400" b="0" u="none" strike="noStrike">
                <a:solidFill>
                  <a:srgbClr val="000000"/>
                </a:solidFill>
                <a:uFillTx/>
                <a:latin typeface="Times New Roman"/>
              </a:rPr>
              <a:t>&lt;нижний колонтитул&gt;</a:t>
            </a:r>
          </a:p>
        </p:txBody>
      </p:sp>
      <p:sp>
        <p:nvSpPr>
          <p:cNvPr id="69" name="PlaceHolder 6"/>
          <p:cNvSpPr>
            <a:spLocks noGrp="1"/>
          </p:cNvSpPr>
          <p:nvPr>
            <p:ph type="sldNum" idx="30"/>
          </p:nvPr>
        </p:nvSpPr>
        <p:spPr>
          <a:xfrm>
            <a:off x="7863840" y="4520160"/>
            <a:ext cx="2559960" cy="259200"/>
          </a:xfrm>
          <a:prstGeom prst="rect">
            <a:avLst/>
          </a:prstGeom>
          <a:noFill/>
          <a:ln w="0">
            <a:noFill/>
          </a:ln>
        </p:spPr>
        <p:txBody>
          <a:bodyPr lIns="91440" tIns="45720" rIns="91440" bIns="45720" anchor="ctr">
            <a:noAutofit/>
          </a:bodyPr>
          <a:lstStyle>
            <a:lvl1pPr indent="0" algn="r" defTabSz="936000">
              <a:lnSpc>
                <a:spcPct val="100000"/>
              </a:lnSpc>
              <a:buNone/>
              <a:defRPr lang="en-US" sz="100" b="0" u="none" strike="noStrike">
                <a:solidFill>
                  <a:schemeClr val="dk1">
                    <a:tint val="75000"/>
                  </a:schemeClr>
                </a:solidFill>
                <a:uFillTx/>
                <a:latin typeface="Calibri"/>
              </a:defRPr>
            </a:lvl1pPr>
          </a:lstStyle>
          <a:p>
            <a:pPr indent="0" algn="r" defTabSz="936000">
              <a:lnSpc>
                <a:spcPct val="100000"/>
              </a:lnSpc>
              <a:buNone/>
            </a:pPr>
            <a:fld id="{D87D8398-4B7F-4148-BA69-B6082E18E120}" type="slidenum">
              <a:rPr lang="en-US" sz="100" b="0" u="none" strike="noStrike">
                <a:solidFill>
                  <a:schemeClr val="dk1">
                    <a:tint val="75000"/>
                  </a:schemeClr>
                </a:solidFill>
                <a:uFillTx/>
                <a:latin typeface="Calibri"/>
              </a:rPr>
              <a:t>‹#›</a:t>
            </a:fld>
            <a:endParaRPr lang="ru-RU" sz="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1.sv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2.sv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B38C189-A3CE-722E-2E1C-6487B2F07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840" y="812932"/>
            <a:ext cx="851029" cy="1116975"/>
          </a:xfrm>
          <a:prstGeom prst="rect">
            <a:avLst/>
          </a:prstGeom>
        </p:spPr>
      </p:pic>
      <p:grpSp>
        <p:nvGrpSpPr>
          <p:cNvPr id="82" name="Group 7"/>
          <p:cNvGrpSpPr/>
          <p:nvPr/>
        </p:nvGrpSpPr>
        <p:grpSpPr>
          <a:xfrm>
            <a:off x="-716760" y="4212360"/>
            <a:ext cx="2879640" cy="2879640"/>
            <a:chOff x="-716760" y="4212360"/>
            <a:chExt cx="2879640" cy="2879640"/>
          </a:xfrm>
        </p:grpSpPr>
        <p:sp>
          <p:nvSpPr>
            <p:cNvPr id="83"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84"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85" name="Group 10"/>
          <p:cNvGrpSpPr/>
          <p:nvPr/>
        </p:nvGrpSpPr>
        <p:grpSpPr>
          <a:xfrm>
            <a:off x="-1346760" y="3312360"/>
            <a:ext cx="1799640" cy="1799640"/>
            <a:chOff x="-1346760" y="3312360"/>
            <a:chExt cx="1799640" cy="1799640"/>
          </a:xfrm>
        </p:grpSpPr>
        <p:sp>
          <p:nvSpPr>
            <p:cNvPr id="86"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87"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88" name="Group 16"/>
          <p:cNvGrpSpPr/>
          <p:nvPr/>
        </p:nvGrpSpPr>
        <p:grpSpPr>
          <a:xfrm>
            <a:off x="1404000" y="6009480"/>
            <a:ext cx="1079640" cy="1079640"/>
            <a:chOff x="1404000" y="6009480"/>
            <a:chExt cx="1079640" cy="1079640"/>
          </a:xfrm>
        </p:grpSpPr>
        <p:sp>
          <p:nvSpPr>
            <p:cNvPr id="89"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90"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91" name="Рисунок 19"/>
          <p:cNvPicPr/>
          <p:nvPr/>
        </p:nvPicPr>
        <p:blipFill>
          <a:blip r:embed="rId4"/>
          <a:stretch/>
        </p:blipFill>
        <p:spPr>
          <a:xfrm>
            <a:off x="2971800" y="921240"/>
            <a:ext cx="4469040" cy="900360"/>
          </a:xfrm>
          <a:prstGeom prst="rect">
            <a:avLst/>
          </a:prstGeom>
          <a:noFill/>
          <a:ln w="0">
            <a:noFill/>
          </a:ln>
        </p:spPr>
      </p:pic>
      <p:sp>
        <p:nvSpPr>
          <p:cNvPr id="94" name="TextBox 22"/>
          <p:cNvSpPr/>
          <p:nvPr/>
        </p:nvSpPr>
        <p:spPr>
          <a:xfrm>
            <a:off x="4004294" y="2839313"/>
            <a:ext cx="9791252" cy="199909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36000">
              <a:lnSpc>
                <a:spcPct val="100000"/>
              </a:lnSpc>
            </a:pPr>
            <a:r>
              <a:rPr lang="ru-RU" sz="4800" b="1" u="none" strike="noStrike" dirty="0">
                <a:solidFill>
                  <a:srgbClr val="1D447D"/>
                </a:solidFill>
                <a:uFillTx/>
                <a:latin typeface="Raleway"/>
                <a:ea typeface="Times New Roman"/>
              </a:rPr>
              <a:t>Образовательное кредитование </a:t>
            </a:r>
          </a:p>
          <a:p>
            <a:pPr algn="ctr" defTabSz="936000">
              <a:lnSpc>
                <a:spcPct val="100000"/>
              </a:lnSpc>
            </a:pPr>
            <a:r>
              <a:rPr lang="ru-RU" sz="2800" b="1" dirty="0">
                <a:solidFill>
                  <a:srgbClr val="1D447D"/>
                </a:solidFill>
                <a:latin typeface="Raleway"/>
                <a:ea typeface="Times New Roman"/>
              </a:rPr>
              <a:t>в</a:t>
            </a:r>
            <a:r>
              <a:rPr lang="ru-RU" sz="2800" b="1" u="none" strike="noStrike" dirty="0">
                <a:solidFill>
                  <a:srgbClr val="1D447D"/>
                </a:solidFill>
                <a:uFillTx/>
                <a:latin typeface="Raleway"/>
                <a:ea typeface="Times New Roman"/>
              </a:rPr>
              <a:t> </a:t>
            </a:r>
            <a:r>
              <a:rPr lang="ru-RU" sz="2800" b="1" dirty="0">
                <a:solidFill>
                  <a:srgbClr val="1D447D"/>
                </a:solidFill>
                <a:latin typeface="Raleway"/>
              </a:rPr>
              <a:t>БУ «Лангепасский политехнический колледж»</a:t>
            </a:r>
            <a:endParaRPr lang="ru-RU" sz="2800" b="0" u="none" strike="noStrike" dirty="0">
              <a:solidFill>
                <a:srgbClr val="000000"/>
              </a:solidFill>
              <a:uFillTx/>
              <a:latin typeface="Arial"/>
            </a:endParaRPr>
          </a:p>
        </p:txBody>
      </p:sp>
      <p:sp>
        <p:nvSpPr>
          <p:cNvPr id="95"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96" name="Freeform 200"/>
          <p:cNvSpPr/>
          <p:nvPr/>
        </p:nvSpPr>
        <p:spPr>
          <a:xfrm>
            <a:off x="3073320" y="347904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97" name="Freeform 6"/>
          <p:cNvSpPr/>
          <p:nvPr/>
        </p:nvSpPr>
        <p:spPr>
          <a:xfrm>
            <a:off x="12884760" y="101016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8157169" h="6607307">
                <a:moveTo>
                  <a:pt x="0" y="0"/>
                </a:moveTo>
                <a:lnTo>
                  <a:pt x="8157170" y="0"/>
                </a:lnTo>
                <a:lnTo>
                  <a:pt x="8157170" y="6607308"/>
                </a:lnTo>
                <a:lnTo>
                  <a:pt x="0" y="6607308"/>
                </a:lnTo>
                <a:lnTo>
                  <a:pt x="0" y="0"/>
                </a:lnTo>
                <a:close/>
              </a:path>
            </a:pathLst>
          </a:custGeom>
          <a:blipFill rotWithShape="0">
            <a:blip>
              <a:extLst>
                <a:ext uri="{96DAC541-7B7A-43D3-8B79-37D633B846F1}">
                  <asvg:svgBlip xmlns:asvg="http://schemas.microsoft.com/office/drawing/2016/SVG/main" r:embed="rId6"/>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3" name="TextBox 22">
            <a:extLst>
              <a:ext uri="{FF2B5EF4-FFF2-40B4-BE49-F238E27FC236}">
                <a16:creationId xmlns:a16="http://schemas.microsoft.com/office/drawing/2014/main" id="{8CDC82B5-BE76-5BD6-3AEB-407DB3D8CC17}"/>
              </a:ext>
            </a:extLst>
          </p:cNvPr>
          <p:cNvSpPr/>
          <p:nvPr/>
        </p:nvSpPr>
        <p:spPr>
          <a:xfrm>
            <a:off x="7044702" y="6591894"/>
            <a:ext cx="4506121"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936000">
              <a:lnSpc>
                <a:spcPct val="100000"/>
              </a:lnSpc>
            </a:pPr>
            <a:r>
              <a:rPr lang="ru-RU" sz="2400" dirty="0">
                <a:solidFill>
                  <a:srgbClr val="000000"/>
                </a:solidFill>
                <a:latin typeface="Arial"/>
              </a:rPr>
              <a:t>г</a:t>
            </a:r>
            <a:r>
              <a:rPr lang="ru-RU" sz="2400" b="0" u="none" strike="noStrike" dirty="0">
                <a:solidFill>
                  <a:srgbClr val="000000"/>
                </a:solidFill>
                <a:uFillTx/>
                <a:latin typeface="Arial"/>
              </a:rPr>
              <a:t>. Лангепас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 name="Group 7"/>
          <p:cNvGrpSpPr/>
          <p:nvPr/>
        </p:nvGrpSpPr>
        <p:grpSpPr>
          <a:xfrm>
            <a:off x="-716760" y="4212360"/>
            <a:ext cx="2879640" cy="2879640"/>
            <a:chOff x="-716760" y="4212360"/>
            <a:chExt cx="2879640" cy="2879640"/>
          </a:xfrm>
        </p:grpSpPr>
        <p:sp>
          <p:nvSpPr>
            <p:cNvPr id="195"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96"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97" name="Group 10"/>
          <p:cNvGrpSpPr/>
          <p:nvPr/>
        </p:nvGrpSpPr>
        <p:grpSpPr>
          <a:xfrm>
            <a:off x="-1346760" y="3312360"/>
            <a:ext cx="1799640" cy="1799640"/>
            <a:chOff x="-1346760" y="3312360"/>
            <a:chExt cx="1799640" cy="1799640"/>
          </a:xfrm>
        </p:grpSpPr>
        <p:sp>
          <p:nvSpPr>
            <p:cNvPr id="198"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99"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00" name="Group 16"/>
          <p:cNvGrpSpPr/>
          <p:nvPr/>
        </p:nvGrpSpPr>
        <p:grpSpPr>
          <a:xfrm>
            <a:off x="1404000" y="6009480"/>
            <a:ext cx="1079640" cy="1079640"/>
            <a:chOff x="1404000" y="6009480"/>
            <a:chExt cx="1079640" cy="1079640"/>
          </a:xfrm>
        </p:grpSpPr>
        <p:sp>
          <p:nvSpPr>
            <p:cNvPr id="201"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02"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03" name="Рисунок 19"/>
          <p:cNvPicPr/>
          <p:nvPr/>
        </p:nvPicPr>
        <p:blipFill>
          <a:blip r:embed="rId3"/>
          <a:stretch/>
        </p:blipFill>
        <p:spPr>
          <a:xfrm>
            <a:off x="2971800" y="921240"/>
            <a:ext cx="4469040" cy="900360"/>
          </a:xfrm>
          <a:prstGeom prst="rect">
            <a:avLst/>
          </a:prstGeom>
          <a:noFill/>
          <a:ln w="0">
            <a:noFill/>
          </a:ln>
        </p:spPr>
      </p:pic>
      <p:sp>
        <p:nvSpPr>
          <p:cNvPr id="207"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08" name="Freeform 200"/>
          <p:cNvSpPr/>
          <p:nvPr/>
        </p:nvSpPr>
        <p:spPr>
          <a:xfrm>
            <a:off x="2083140" y="310284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09" name="Freeform 3"/>
          <p:cNvSpPr/>
          <p:nvPr/>
        </p:nvSpPr>
        <p:spPr>
          <a:xfrm>
            <a:off x="13326120" y="104652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003305" h="4736781">
                <a:moveTo>
                  <a:pt x="0" y="0"/>
                </a:moveTo>
                <a:lnTo>
                  <a:pt x="7003305" y="0"/>
                </a:lnTo>
                <a:lnTo>
                  <a:pt x="7003305" y="4736781"/>
                </a:lnTo>
                <a:lnTo>
                  <a:pt x="0" y="4736781"/>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53962103-870F-E451-EFE1-6E56FC719E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5006" y="812932"/>
            <a:ext cx="851029" cy="1116975"/>
          </a:xfrm>
          <a:prstGeom prst="rect">
            <a:avLst/>
          </a:prstGeom>
        </p:spPr>
      </p:pic>
      <p:sp>
        <p:nvSpPr>
          <p:cNvPr id="4" name="TextBox 3">
            <a:extLst>
              <a:ext uri="{FF2B5EF4-FFF2-40B4-BE49-F238E27FC236}">
                <a16:creationId xmlns:a16="http://schemas.microsoft.com/office/drawing/2014/main" id="{5C96C137-F22C-0F35-5475-F977500D77FF}"/>
              </a:ext>
            </a:extLst>
          </p:cNvPr>
          <p:cNvSpPr txBox="1"/>
          <p:nvPr/>
        </p:nvSpPr>
        <p:spPr>
          <a:xfrm>
            <a:off x="1663892" y="1939084"/>
            <a:ext cx="11662228" cy="923330"/>
          </a:xfrm>
          <a:prstGeom prst="rect">
            <a:avLst/>
          </a:prstGeom>
          <a:noFill/>
        </p:spPr>
        <p:txBody>
          <a:bodyPr wrap="square">
            <a:spAutoFit/>
          </a:bodyPr>
          <a:lstStyle/>
          <a:p>
            <a:r>
              <a:rPr lang="ru-RU" sz="5400" b="1" dirty="0">
                <a:solidFill>
                  <a:srgbClr val="1D447D"/>
                </a:solidFill>
                <a:latin typeface="Raleway"/>
              </a:rPr>
              <a:t>Какие</a:t>
            </a:r>
            <a:r>
              <a:rPr lang="ru-RU" dirty="0"/>
              <a:t> </a:t>
            </a:r>
            <a:r>
              <a:rPr lang="ru-RU" sz="5400" b="1" dirty="0">
                <a:solidFill>
                  <a:srgbClr val="1D447D"/>
                </a:solidFill>
                <a:latin typeface="Raleway"/>
              </a:rPr>
              <a:t>документы</a:t>
            </a:r>
            <a:r>
              <a:rPr lang="ru-RU" dirty="0"/>
              <a:t> </a:t>
            </a:r>
            <a:r>
              <a:rPr lang="ru-RU" sz="5400" b="1" dirty="0">
                <a:solidFill>
                  <a:srgbClr val="1D447D"/>
                </a:solidFill>
                <a:latin typeface="Raleway"/>
              </a:rPr>
              <a:t>нужны</a:t>
            </a:r>
          </a:p>
        </p:txBody>
      </p:sp>
      <p:sp>
        <p:nvSpPr>
          <p:cNvPr id="6" name="TextBox 5">
            <a:extLst>
              <a:ext uri="{FF2B5EF4-FFF2-40B4-BE49-F238E27FC236}">
                <a16:creationId xmlns:a16="http://schemas.microsoft.com/office/drawing/2014/main" id="{8914E73D-DCE7-942B-BB4C-4F56587306CC}"/>
              </a:ext>
            </a:extLst>
          </p:cNvPr>
          <p:cNvSpPr txBox="1"/>
          <p:nvPr/>
        </p:nvSpPr>
        <p:spPr>
          <a:xfrm>
            <a:off x="3220881" y="3102840"/>
            <a:ext cx="9687137" cy="279931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Перед обращением в банк необходимо подготовить документы, подтверждающие личность заемщика и основание для оплаты обучения. Как правило, требуются паспорт заемщика, договор об оказании платных образовательных услуг, счет на оплату обучения, а для несовершеннолетних – документы и согласие родителя или законного представителя. Точный перечень документов необходимо уточнить в выбранном банке, поскольку требования могут отличаться.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0" name="Group 7"/>
          <p:cNvGrpSpPr/>
          <p:nvPr/>
        </p:nvGrpSpPr>
        <p:grpSpPr>
          <a:xfrm>
            <a:off x="-716760" y="4212360"/>
            <a:ext cx="2879640" cy="2879640"/>
            <a:chOff x="-716760" y="4212360"/>
            <a:chExt cx="2879640" cy="2879640"/>
          </a:xfrm>
        </p:grpSpPr>
        <p:sp>
          <p:nvSpPr>
            <p:cNvPr id="211"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12"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13" name="Group 10"/>
          <p:cNvGrpSpPr/>
          <p:nvPr/>
        </p:nvGrpSpPr>
        <p:grpSpPr>
          <a:xfrm>
            <a:off x="-1346760" y="3312360"/>
            <a:ext cx="1799640" cy="1799640"/>
            <a:chOff x="-1346760" y="3312360"/>
            <a:chExt cx="1799640" cy="1799640"/>
          </a:xfrm>
        </p:grpSpPr>
        <p:sp>
          <p:nvSpPr>
            <p:cNvPr id="214"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15"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16" name="Group 16"/>
          <p:cNvGrpSpPr/>
          <p:nvPr/>
        </p:nvGrpSpPr>
        <p:grpSpPr>
          <a:xfrm>
            <a:off x="1404000" y="6009480"/>
            <a:ext cx="1079640" cy="1079640"/>
            <a:chOff x="1404000" y="6009480"/>
            <a:chExt cx="1079640" cy="1079640"/>
          </a:xfrm>
        </p:grpSpPr>
        <p:sp>
          <p:nvSpPr>
            <p:cNvPr id="217"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18"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19" name="Рисунок 19"/>
          <p:cNvPicPr/>
          <p:nvPr/>
        </p:nvPicPr>
        <p:blipFill>
          <a:blip r:embed="rId3"/>
          <a:stretch/>
        </p:blipFill>
        <p:spPr>
          <a:xfrm>
            <a:off x="2971800" y="921240"/>
            <a:ext cx="4469040" cy="900360"/>
          </a:xfrm>
          <a:prstGeom prst="rect">
            <a:avLst/>
          </a:prstGeom>
          <a:noFill/>
          <a:ln w="0">
            <a:noFill/>
          </a:ln>
        </p:spPr>
      </p:pic>
      <p:sp>
        <p:nvSpPr>
          <p:cNvPr id="223"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24" name="Freeform 200"/>
          <p:cNvSpPr/>
          <p:nvPr/>
        </p:nvSpPr>
        <p:spPr>
          <a:xfrm>
            <a:off x="1691909" y="3409453"/>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25" name="Freeform 3"/>
          <p:cNvSpPr/>
          <p:nvPr/>
        </p:nvSpPr>
        <p:spPr>
          <a:xfrm>
            <a:off x="13147200" y="101016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6114441" h="4958256">
                <a:moveTo>
                  <a:pt x="0" y="0"/>
                </a:moveTo>
                <a:lnTo>
                  <a:pt x="6114441" y="0"/>
                </a:lnTo>
                <a:lnTo>
                  <a:pt x="6114441" y="4958256"/>
                </a:lnTo>
                <a:lnTo>
                  <a:pt x="0" y="4958256"/>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9C0B171D-E7EC-534B-63DD-9E2D757ADE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3679" y="812932"/>
            <a:ext cx="851029" cy="1116975"/>
          </a:xfrm>
          <a:prstGeom prst="rect">
            <a:avLst/>
          </a:prstGeom>
        </p:spPr>
      </p:pic>
      <p:sp>
        <p:nvSpPr>
          <p:cNvPr id="4" name="TextBox 3">
            <a:extLst>
              <a:ext uri="{FF2B5EF4-FFF2-40B4-BE49-F238E27FC236}">
                <a16:creationId xmlns:a16="http://schemas.microsoft.com/office/drawing/2014/main" id="{DD6C2C9B-FF37-7119-7981-D61C531A4047}"/>
              </a:ext>
            </a:extLst>
          </p:cNvPr>
          <p:cNvSpPr txBox="1"/>
          <p:nvPr/>
        </p:nvSpPr>
        <p:spPr>
          <a:xfrm>
            <a:off x="1268772" y="1837663"/>
            <a:ext cx="14235576" cy="1508105"/>
          </a:xfrm>
          <a:prstGeom prst="rect">
            <a:avLst/>
          </a:prstGeom>
          <a:noFill/>
        </p:spPr>
        <p:txBody>
          <a:bodyPr wrap="square">
            <a:spAutoFit/>
          </a:bodyPr>
          <a:lstStyle/>
          <a:p>
            <a:r>
              <a:rPr lang="ru-RU" sz="4600" b="1" dirty="0">
                <a:solidFill>
                  <a:srgbClr val="1D447D"/>
                </a:solidFill>
                <a:latin typeface="Raleway"/>
              </a:rPr>
              <a:t>Что</a:t>
            </a:r>
            <a:r>
              <a:rPr lang="ru-RU" sz="4600" dirty="0"/>
              <a:t> </a:t>
            </a:r>
            <a:r>
              <a:rPr lang="ru-RU" sz="4600" b="1" dirty="0">
                <a:solidFill>
                  <a:srgbClr val="1D447D"/>
                </a:solidFill>
                <a:latin typeface="Raleway"/>
              </a:rPr>
              <a:t>делать при переводе, академическом отпуске или отчислении</a:t>
            </a:r>
          </a:p>
        </p:txBody>
      </p:sp>
      <p:sp>
        <p:nvSpPr>
          <p:cNvPr id="6" name="TextBox 5">
            <a:extLst>
              <a:ext uri="{FF2B5EF4-FFF2-40B4-BE49-F238E27FC236}">
                <a16:creationId xmlns:a16="http://schemas.microsoft.com/office/drawing/2014/main" id="{27FA16F2-70B5-8231-3A1B-69337C5FA343}"/>
              </a:ext>
            </a:extLst>
          </p:cNvPr>
          <p:cNvSpPr txBox="1"/>
          <p:nvPr/>
        </p:nvSpPr>
        <p:spPr>
          <a:xfrm>
            <a:off x="2745623" y="3341593"/>
            <a:ext cx="10473668" cy="313786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Если после оформления образовательного кредита изменились стоимость обучения, образовательная программа, форма обучения, статус обучающегося или реквизиты образовательной организации, необходимо своевременно обратиться в образовательную организацию и банк. При переводе, академическом отпуске, отчислении или изменении стоимости обучения могут потребоваться подтверждающие документы и изменение условий кредитного договора. Не откладывайте обращение: несвоевременное информирование банка может повлиять на условия обслуживания кредита.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6" name="Group 7"/>
          <p:cNvGrpSpPr/>
          <p:nvPr/>
        </p:nvGrpSpPr>
        <p:grpSpPr>
          <a:xfrm>
            <a:off x="-716760" y="4212360"/>
            <a:ext cx="2879640" cy="2879640"/>
            <a:chOff x="-716760" y="4212360"/>
            <a:chExt cx="2879640" cy="2879640"/>
          </a:xfrm>
        </p:grpSpPr>
        <p:sp>
          <p:nvSpPr>
            <p:cNvPr id="227"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28"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29" name="Group 10"/>
          <p:cNvGrpSpPr/>
          <p:nvPr/>
        </p:nvGrpSpPr>
        <p:grpSpPr>
          <a:xfrm>
            <a:off x="-1346760" y="3312360"/>
            <a:ext cx="1799640" cy="1799640"/>
            <a:chOff x="-1346760" y="3312360"/>
            <a:chExt cx="1799640" cy="1799640"/>
          </a:xfrm>
        </p:grpSpPr>
        <p:sp>
          <p:nvSpPr>
            <p:cNvPr id="230"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31"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32" name="Group 16"/>
          <p:cNvGrpSpPr/>
          <p:nvPr/>
        </p:nvGrpSpPr>
        <p:grpSpPr>
          <a:xfrm>
            <a:off x="1404000" y="6009480"/>
            <a:ext cx="1079640" cy="1079640"/>
            <a:chOff x="1404000" y="6009480"/>
            <a:chExt cx="1079640" cy="1079640"/>
          </a:xfrm>
        </p:grpSpPr>
        <p:sp>
          <p:nvSpPr>
            <p:cNvPr id="233"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34"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35" name="Рисунок 19"/>
          <p:cNvPicPr/>
          <p:nvPr/>
        </p:nvPicPr>
        <p:blipFill>
          <a:blip r:embed="rId3"/>
          <a:stretch/>
        </p:blipFill>
        <p:spPr>
          <a:xfrm>
            <a:off x="2971800" y="921240"/>
            <a:ext cx="4469040" cy="900360"/>
          </a:xfrm>
          <a:prstGeom prst="rect">
            <a:avLst/>
          </a:prstGeom>
          <a:noFill/>
          <a:ln w="0">
            <a:noFill/>
          </a:ln>
        </p:spPr>
      </p:pic>
      <p:sp>
        <p:nvSpPr>
          <p:cNvPr id="239"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40" name="Freeform 200"/>
          <p:cNvSpPr/>
          <p:nvPr/>
        </p:nvSpPr>
        <p:spPr>
          <a:xfrm>
            <a:off x="1943820" y="3273671"/>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41" name="Freeform 3"/>
          <p:cNvSpPr/>
          <p:nvPr/>
        </p:nvSpPr>
        <p:spPr>
          <a:xfrm>
            <a:off x="13025520" y="105588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6234356" h="4522742">
                <a:moveTo>
                  <a:pt x="0" y="0"/>
                </a:moveTo>
                <a:lnTo>
                  <a:pt x="6234357" y="0"/>
                </a:lnTo>
                <a:lnTo>
                  <a:pt x="6234357" y="4522742"/>
                </a:lnTo>
                <a:lnTo>
                  <a:pt x="0" y="4522742"/>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968B057D-8A4D-18C3-09FE-69BFFE2EFC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3146" y="803238"/>
            <a:ext cx="851029" cy="1116975"/>
          </a:xfrm>
          <a:prstGeom prst="rect">
            <a:avLst/>
          </a:prstGeom>
        </p:spPr>
      </p:pic>
      <p:sp>
        <p:nvSpPr>
          <p:cNvPr id="4" name="TextBox 3">
            <a:extLst>
              <a:ext uri="{FF2B5EF4-FFF2-40B4-BE49-F238E27FC236}">
                <a16:creationId xmlns:a16="http://schemas.microsoft.com/office/drawing/2014/main" id="{858BBF06-AA92-0768-661D-33B8C03C67B3}"/>
              </a:ext>
            </a:extLst>
          </p:cNvPr>
          <p:cNvSpPr txBox="1"/>
          <p:nvPr/>
        </p:nvSpPr>
        <p:spPr>
          <a:xfrm>
            <a:off x="1363292" y="2018827"/>
            <a:ext cx="11662228" cy="923330"/>
          </a:xfrm>
          <a:prstGeom prst="rect">
            <a:avLst/>
          </a:prstGeom>
          <a:noFill/>
        </p:spPr>
        <p:txBody>
          <a:bodyPr wrap="square">
            <a:spAutoFit/>
          </a:bodyPr>
          <a:lstStyle/>
          <a:p>
            <a:r>
              <a:rPr lang="ru-RU" sz="5400" b="1" dirty="0">
                <a:solidFill>
                  <a:srgbClr val="1D447D"/>
                </a:solidFill>
                <a:latin typeface="Raleway"/>
              </a:rPr>
              <a:t>Часто задаваемые вопросы</a:t>
            </a:r>
          </a:p>
        </p:txBody>
      </p:sp>
      <p:sp>
        <p:nvSpPr>
          <p:cNvPr id="6" name="TextBox 5">
            <a:extLst>
              <a:ext uri="{FF2B5EF4-FFF2-40B4-BE49-F238E27FC236}">
                <a16:creationId xmlns:a16="http://schemas.microsoft.com/office/drawing/2014/main" id="{C8BA2E05-85A8-76E0-C167-D56B023F1978}"/>
              </a:ext>
            </a:extLst>
          </p:cNvPr>
          <p:cNvSpPr txBox="1"/>
          <p:nvPr/>
        </p:nvSpPr>
        <p:spPr>
          <a:xfrm>
            <a:off x="2971800" y="3226918"/>
            <a:ext cx="10096708" cy="279931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В этом разделе собраны ответы на наиболее частые вопросы об образовательном кредите с государственной поддержкой: кто может обратиться за кредитом, какие программы подходят, какие документы нужны, можно ли оформить кредит после начала обучения, что делать при переводе или академическом отпуске, как проверить выбранную профессию или специальность по перечню. Если вы не нашли ответ на свой вопрос, обратитесь в приемную комиссию или к ответственному сотруднику образовательной организации.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975E7-A197-A807-AFAB-30FE8D024A0E}"/>
            </a:ext>
          </a:extLst>
        </p:cNvPr>
        <p:cNvGrpSpPr/>
        <p:nvPr/>
      </p:nvGrpSpPr>
      <p:grpSpPr>
        <a:xfrm>
          <a:off x="0" y="0"/>
          <a:ext cx="0" cy="0"/>
          <a:chOff x="0" y="0"/>
          <a:chExt cx="0" cy="0"/>
        </a:xfrm>
      </p:grpSpPr>
      <p:grpSp>
        <p:nvGrpSpPr>
          <p:cNvPr id="226" name="Group 7">
            <a:extLst>
              <a:ext uri="{FF2B5EF4-FFF2-40B4-BE49-F238E27FC236}">
                <a16:creationId xmlns:a16="http://schemas.microsoft.com/office/drawing/2014/main" id="{B624EA23-4C9D-060C-4E34-B63375D9AAD3}"/>
              </a:ext>
            </a:extLst>
          </p:cNvPr>
          <p:cNvGrpSpPr/>
          <p:nvPr/>
        </p:nvGrpSpPr>
        <p:grpSpPr>
          <a:xfrm>
            <a:off x="-716760" y="4212360"/>
            <a:ext cx="2879640" cy="2879640"/>
            <a:chOff x="-716760" y="4212360"/>
            <a:chExt cx="2879640" cy="2879640"/>
          </a:xfrm>
        </p:grpSpPr>
        <p:sp>
          <p:nvSpPr>
            <p:cNvPr id="227" name="Freeform 8">
              <a:extLst>
                <a:ext uri="{FF2B5EF4-FFF2-40B4-BE49-F238E27FC236}">
                  <a16:creationId xmlns:a16="http://schemas.microsoft.com/office/drawing/2014/main" id="{964006A6-805C-424F-A50E-486875A38016}"/>
                </a:ext>
              </a:extLst>
            </p:cNvPr>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28" name="TextBox 9">
              <a:extLst>
                <a:ext uri="{FF2B5EF4-FFF2-40B4-BE49-F238E27FC236}">
                  <a16:creationId xmlns:a16="http://schemas.microsoft.com/office/drawing/2014/main" id="{111BCF2A-9AB6-41F3-B83D-C97EE28B3C69}"/>
                </a:ext>
              </a:extLst>
            </p:cNvPr>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29" name="Group 10">
            <a:extLst>
              <a:ext uri="{FF2B5EF4-FFF2-40B4-BE49-F238E27FC236}">
                <a16:creationId xmlns:a16="http://schemas.microsoft.com/office/drawing/2014/main" id="{5D978C89-66AD-540F-1420-A1F9FD832E5C}"/>
              </a:ext>
            </a:extLst>
          </p:cNvPr>
          <p:cNvGrpSpPr/>
          <p:nvPr/>
        </p:nvGrpSpPr>
        <p:grpSpPr>
          <a:xfrm>
            <a:off x="-1346760" y="3312360"/>
            <a:ext cx="1799640" cy="1799640"/>
            <a:chOff x="-1346760" y="3312360"/>
            <a:chExt cx="1799640" cy="1799640"/>
          </a:xfrm>
        </p:grpSpPr>
        <p:sp>
          <p:nvSpPr>
            <p:cNvPr id="230" name="Freeform 11">
              <a:extLst>
                <a:ext uri="{FF2B5EF4-FFF2-40B4-BE49-F238E27FC236}">
                  <a16:creationId xmlns:a16="http://schemas.microsoft.com/office/drawing/2014/main" id="{A28F9814-72D0-204B-FCBD-2B38EFEB8B0A}"/>
                </a:ext>
              </a:extLst>
            </p:cNvPr>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31" name="TextBox 12">
              <a:extLst>
                <a:ext uri="{FF2B5EF4-FFF2-40B4-BE49-F238E27FC236}">
                  <a16:creationId xmlns:a16="http://schemas.microsoft.com/office/drawing/2014/main" id="{EBF23568-77F7-81A3-10E2-0BC44B4F6F52}"/>
                </a:ext>
              </a:extLst>
            </p:cNvPr>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32" name="Group 16">
            <a:extLst>
              <a:ext uri="{FF2B5EF4-FFF2-40B4-BE49-F238E27FC236}">
                <a16:creationId xmlns:a16="http://schemas.microsoft.com/office/drawing/2014/main" id="{4A048BF0-21C3-B73F-6ADA-D888B4A830EA}"/>
              </a:ext>
            </a:extLst>
          </p:cNvPr>
          <p:cNvGrpSpPr/>
          <p:nvPr/>
        </p:nvGrpSpPr>
        <p:grpSpPr>
          <a:xfrm>
            <a:off x="1404000" y="6009480"/>
            <a:ext cx="1079640" cy="1079640"/>
            <a:chOff x="1404000" y="6009480"/>
            <a:chExt cx="1079640" cy="1079640"/>
          </a:xfrm>
        </p:grpSpPr>
        <p:sp>
          <p:nvSpPr>
            <p:cNvPr id="233" name="Freeform 17">
              <a:extLst>
                <a:ext uri="{FF2B5EF4-FFF2-40B4-BE49-F238E27FC236}">
                  <a16:creationId xmlns:a16="http://schemas.microsoft.com/office/drawing/2014/main" id="{9382A00D-A29B-43D1-D946-1ECB67B15C90}"/>
                </a:ext>
              </a:extLst>
            </p:cNvPr>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34" name="TextBox 18">
              <a:extLst>
                <a:ext uri="{FF2B5EF4-FFF2-40B4-BE49-F238E27FC236}">
                  <a16:creationId xmlns:a16="http://schemas.microsoft.com/office/drawing/2014/main" id="{E1164313-8975-8D0F-A563-73A1BA387776}"/>
                </a:ext>
              </a:extLst>
            </p:cNvPr>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35" name="Рисунок 19">
            <a:extLst>
              <a:ext uri="{FF2B5EF4-FFF2-40B4-BE49-F238E27FC236}">
                <a16:creationId xmlns:a16="http://schemas.microsoft.com/office/drawing/2014/main" id="{D0ECF97E-3C98-A19C-04CE-DA3475EACF18}"/>
              </a:ext>
            </a:extLst>
          </p:cNvPr>
          <p:cNvPicPr/>
          <p:nvPr/>
        </p:nvPicPr>
        <p:blipFill>
          <a:blip r:embed="rId3"/>
          <a:stretch/>
        </p:blipFill>
        <p:spPr>
          <a:xfrm>
            <a:off x="2971800" y="921240"/>
            <a:ext cx="4469040" cy="900360"/>
          </a:xfrm>
          <a:prstGeom prst="rect">
            <a:avLst/>
          </a:prstGeom>
          <a:noFill/>
          <a:ln w="0">
            <a:noFill/>
          </a:ln>
        </p:spPr>
      </p:pic>
      <p:sp>
        <p:nvSpPr>
          <p:cNvPr id="239" name="Freeform 5">
            <a:extLst>
              <a:ext uri="{FF2B5EF4-FFF2-40B4-BE49-F238E27FC236}">
                <a16:creationId xmlns:a16="http://schemas.microsoft.com/office/drawing/2014/main" id="{AA3B751E-C586-0807-3F47-EDE16FDFCB30}"/>
              </a:ext>
            </a:extLst>
          </p:cNvPr>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40" name="Freeform 200">
            <a:extLst>
              <a:ext uri="{FF2B5EF4-FFF2-40B4-BE49-F238E27FC236}">
                <a16:creationId xmlns:a16="http://schemas.microsoft.com/office/drawing/2014/main" id="{968D799E-6AA6-7C1A-F771-5062F66E9CC1}"/>
              </a:ext>
            </a:extLst>
          </p:cNvPr>
          <p:cNvSpPr/>
          <p:nvPr/>
        </p:nvSpPr>
        <p:spPr>
          <a:xfrm>
            <a:off x="1943820" y="3273671"/>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41" name="Freeform 3">
            <a:extLst>
              <a:ext uri="{FF2B5EF4-FFF2-40B4-BE49-F238E27FC236}">
                <a16:creationId xmlns:a16="http://schemas.microsoft.com/office/drawing/2014/main" id="{B5B5D521-628C-014E-389F-1ABC2345F86D}"/>
              </a:ext>
            </a:extLst>
          </p:cNvPr>
          <p:cNvSpPr/>
          <p:nvPr/>
        </p:nvSpPr>
        <p:spPr>
          <a:xfrm>
            <a:off x="13025520" y="105588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6234356" h="4522742">
                <a:moveTo>
                  <a:pt x="0" y="0"/>
                </a:moveTo>
                <a:lnTo>
                  <a:pt x="6234357" y="0"/>
                </a:lnTo>
                <a:lnTo>
                  <a:pt x="6234357" y="4522742"/>
                </a:lnTo>
                <a:lnTo>
                  <a:pt x="0" y="4522742"/>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A4665DB6-3E11-2060-984E-29146B1BE4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3146" y="803238"/>
            <a:ext cx="851029" cy="1116975"/>
          </a:xfrm>
          <a:prstGeom prst="rect">
            <a:avLst/>
          </a:prstGeom>
        </p:spPr>
      </p:pic>
      <p:pic>
        <p:nvPicPr>
          <p:cNvPr id="5" name="Рисунок 4">
            <a:extLst>
              <a:ext uri="{FF2B5EF4-FFF2-40B4-BE49-F238E27FC236}">
                <a16:creationId xmlns:a16="http://schemas.microsoft.com/office/drawing/2014/main" id="{365EA33A-FD0B-CAF4-1E65-EEA49A91E6C0}"/>
              </a:ext>
            </a:extLst>
          </p:cNvPr>
          <p:cNvPicPr>
            <a:picLocks noChangeAspect="1"/>
          </p:cNvPicPr>
          <p:nvPr/>
        </p:nvPicPr>
        <p:blipFill>
          <a:blip r:embed="rId7"/>
          <a:srcRect l="28905" t="18462" r="32044" b="7500"/>
          <a:stretch>
            <a:fillRect/>
          </a:stretch>
        </p:blipFill>
        <p:spPr>
          <a:xfrm>
            <a:off x="2720384" y="1777483"/>
            <a:ext cx="4487497" cy="4785835"/>
          </a:xfrm>
          <a:prstGeom prst="rect">
            <a:avLst/>
          </a:prstGeom>
        </p:spPr>
      </p:pic>
      <p:pic>
        <p:nvPicPr>
          <p:cNvPr id="8" name="Рисунок 7">
            <a:extLst>
              <a:ext uri="{FF2B5EF4-FFF2-40B4-BE49-F238E27FC236}">
                <a16:creationId xmlns:a16="http://schemas.microsoft.com/office/drawing/2014/main" id="{8A0D21B8-7247-2ECE-DB2D-A99C6910A675}"/>
              </a:ext>
            </a:extLst>
          </p:cNvPr>
          <p:cNvPicPr>
            <a:picLocks noChangeAspect="1"/>
          </p:cNvPicPr>
          <p:nvPr/>
        </p:nvPicPr>
        <p:blipFill>
          <a:blip r:embed="rId8"/>
          <a:srcRect l="29555" t="29423" r="31395" b="5193"/>
          <a:stretch>
            <a:fillRect/>
          </a:stretch>
        </p:blipFill>
        <p:spPr>
          <a:xfrm>
            <a:off x="7084985" y="2532184"/>
            <a:ext cx="5078437" cy="4783016"/>
          </a:xfrm>
          <a:prstGeom prst="rect">
            <a:avLst/>
          </a:prstGeom>
        </p:spPr>
      </p:pic>
    </p:spTree>
    <p:extLst>
      <p:ext uri="{BB962C8B-B14F-4D97-AF65-F5344CB8AC3E}">
        <p14:creationId xmlns:p14="http://schemas.microsoft.com/office/powerpoint/2010/main" val="286715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2" name="Group 7"/>
          <p:cNvGrpSpPr/>
          <p:nvPr/>
        </p:nvGrpSpPr>
        <p:grpSpPr>
          <a:xfrm>
            <a:off x="-716760" y="4212360"/>
            <a:ext cx="2879640" cy="2879640"/>
            <a:chOff x="-716760" y="4212360"/>
            <a:chExt cx="2879640" cy="2879640"/>
          </a:xfrm>
        </p:grpSpPr>
        <p:sp>
          <p:nvSpPr>
            <p:cNvPr id="243"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44"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45" name="Group 10"/>
          <p:cNvGrpSpPr/>
          <p:nvPr/>
        </p:nvGrpSpPr>
        <p:grpSpPr>
          <a:xfrm>
            <a:off x="-1346760" y="3312360"/>
            <a:ext cx="1799640" cy="1799640"/>
            <a:chOff x="-1346760" y="3312360"/>
            <a:chExt cx="1799640" cy="1799640"/>
          </a:xfrm>
        </p:grpSpPr>
        <p:sp>
          <p:nvSpPr>
            <p:cNvPr id="246"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47"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48" name="Group 16"/>
          <p:cNvGrpSpPr/>
          <p:nvPr/>
        </p:nvGrpSpPr>
        <p:grpSpPr>
          <a:xfrm>
            <a:off x="1404000" y="6009480"/>
            <a:ext cx="1079640" cy="1079640"/>
            <a:chOff x="1404000" y="6009480"/>
            <a:chExt cx="1079640" cy="1079640"/>
          </a:xfrm>
        </p:grpSpPr>
        <p:sp>
          <p:nvSpPr>
            <p:cNvPr id="249"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50"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51" name="Рисунок 19"/>
          <p:cNvPicPr/>
          <p:nvPr/>
        </p:nvPicPr>
        <p:blipFill>
          <a:blip r:embed="rId3"/>
          <a:stretch/>
        </p:blipFill>
        <p:spPr>
          <a:xfrm>
            <a:off x="2971800" y="921240"/>
            <a:ext cx="4469040" cy="900360"/>
          </a:xfrm>
          <a:prstGeom prst="rect">
            <a:avLst/>
          </a:prstGeom>
          <a:noFill/>
          <a:ln w="0">
            <a:noFill/>
          </a:ln>
        </p:spPr>
      </p:pic>
      <p:sp>
        <p:nvSpPr>
          <p:cNvPr id="254" name="TextBox 22"/>
          <p:cNvSpPr/>
          <p:nvPr/>
        </p:nvSpPr>
        <p:spPr>
          <a:xfrm>
            <a:off x="3095100" y="3396600"/>
            <a:ext cx="10428134"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36000"/>
            <a:r>
              <a:rPr lang="ru-RU" sz="2400" i="1" dirty="0">
                <a:solidFill>
                  <a:srgbClr val="1D447D"/>
                </a:solidFill>
                <a:latin typeface="Raleway"/>
              </a:rPr>
              <a:t>В разделе размещены памятки, чек-листы, презентации и иные материалы, которые помогут разобраться в условиях образовательного кредита с государственной поддержкой. Материалы можно использовать при подготовке к обращению в банк, при обсуждении решения с родителями или законными представителями, а также при планировании оплаты обучения.</a:t>
            </a:r>
          </a:p>
        </p:txBody>
      </p:sp>
      <p:sp>
        <p:nvSpPr>
          <p:cNvPr id="255"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56" name="Freeform 200"/>
          <p:cNvSpPr/>
          <p:nvPr/>
        </p:nvSpPr>
        <p:spPr>
          <a:xfrm>
            <a:off x="2123820" y="312966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57" name="Freeform 3"/>
          <p:cNvSpPr/>
          <p:nvPr/>
        </p:nvSpPr>
        <p:spPr>
          <a:xfrm>
            <a:off x="13240080" y="101016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358734" h="5258150">
                <a:moveTo>
                  <a:pt x="0" y="0"/>
                </a:moveTo>
                <a:lnTo>
                  <a:pt x="7358734" y="0"/>
                </a:lnTo>
                <a:lnTo>
                  <a:pt x="7358734" y="5258150"/>
                </a:lnTo>
                <a:lnTo>
                  <a:pt x="0" y="5258150"/>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9D23EF33-7265-5D79-3C01-B43821CA7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3377" y="812932"/>
            <a:ext cx="851029" cy="1116975"/>
          </a:xfrm>
          <a:prstGeom prst="rect">
            <a:avLst/>
          </a:prstGeom>
        </p:spPr>
      </p:pic>
      <p:sp>
        <p:nvSpPr>
          <p:cNvPr id="4" name="TextBox 3">
            <a:extLst>
              <a:ext uri="{FF2B5EF4-FFF2-40B4-BE49-F238E27FC236}">
                <a16:creationId xmlns:a16="http://schemas.microsoft.com/office/drawing/2014/main" id="{B8DD1CEE-D6BE-85EC-9873-AFAD271DC91E}"/>
              </a:ext>
            </a:extLst>
          </p:cNvPr>
          <p:cNvSpPr txBox="1"/>
          <p:nvPr/>
        </p:nvSpPr>
        <p:spPr>
          <a:xfrm>
            <a:off x="1609726" y="2046841"/>
            <a:ext cx="11662228" cy="923330"/>
          </a:xfrm>
          <a:prstGeom prst="rect">
            <a:avLst/>
          </a:prstGeom>
          <a:noFill/>
        </p:spPr>
        <p:txBody>
          <a:bodyPr wrap="square">
            <a:spAutoFit/>
          </a:bodyPr>
          <a:lstStyle/>
          <a:p>
            <a:r>
              <a:rPr lang="ru-RU" sz="5400" b="1" dirty="0">
                <a:solidFill>
                  <a:srgbClr val="1D447D"/>
                </a:solidFill>
                <a:latin typeface="Raleway"/>
              </a:rPr>
              <a:t>Полезные материалы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31641-3110-1D15-DD8E-8FECE9FFC701}"/>
            </a:ext>
          </a:extLst>
        </p:cNvPr>
        <p:cNvGrpSpPr/>
        <p:nvPr/>
      </p:nvGrpSpPr>
      <p:grpSpPr>
        <a:xfrm>
          <a:off x="0" y="0"/>
          <a:ext cx="0" cy="0"/>
          <a:chOff x="0" y="0"/>
          <a:chExt cx="0" cy="0"/>
        </a:xfrm>
      </p:grpSpPr>
      <p:grpSp>
        <p:nvGrpSpPr>
          <p:cNvPr id="242" name="Group 7">
            <a:extLst>
              <a:ext uri="{FF2B5EF4-FFF2-40B4-BE49-F238E27FC236}">
                <a16:creationId xmlns:a16="http://schemas.microsoft.com/office/drawing/2014/main" id="{C920AD20-84BF-D4F3-46D8-114D2EEAC1B1}"/>
              </a:ext>
            </a:extLst>
          </p:cNvPr>
          <p:cNvGrpSpPr/>
          <p:nvPr/>
        </p:nvGrpSpPr>
        <p:grpSpPr>
          <a:xfrm>
            <a:off x="-716760" y="4212360"/>
            <a:ext cx="2879640" cy="2879640"/>
            <a:chOff x="-716760" y="4212360"/>
            <a:chExt cx="2879640" cy="2879640"/>
          </a:xfrm>
        </p:grpSpPr>
        <p:sp>
          <p:nvSpPr>
            <p:cNvPr id="243" name="Freeform 8">
              <a:extLst>
                <a:ext uri="{FF2B5EF4-FFF2-40B4-BE49-F238E27FC236}">
                  <a16:creationId xmlns:a16="http://schemas.microsoft.com/office/drawing/2014/main" id="{E201E848-4AFC-5691-30FC-D1FFCDD28DD4}"/>
                </a:ext>
              </a:extLst>
            </p:cNvPr>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44" name="TextBox 9">
              <a:extLst>
                <a:ext uri="{FF2B5EF4-FFF2-40B4-BE49-F238E27FC236}">
                  <a16:creationId xmlns:a16="http://schemas.microsoft.com/office/drawing/2014/main" id="{60DE94A5-697C-00D2-6949-92DC0C5326FC}"/>
                </a:ext>
              </a:extLst>
            </p:cNvPr>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45" name="Group 10">
            <a:extLst>
              <a:ext uri="{FF2B5EF4-FFF2-40B4-BE49-F238E27FC236}">
                <a16:creationId xmlns:a16="http://schemas.microsoft.com/office/drawing/2014/main" id="{3FA1F98C-2AB3-7321-967D-50E6F37EFE75}"/>
              </a:ext>
            </a:extLst>
          </p:cNvPr>
          <p:cNvGrpSpPr/>
          <p:nvPr/>
        </p:nvGrpSpPr>
        <p:grpSpPr>
          <a:xfrm>
            <a:off x="-1346760" y="3312360"/>
            <a:ext cx="1799640" cy="1799640"/>
            <a:chOff x="-1346760" y="3312360"/>
            <a:chExt cx="1799640" cy="1799640"/>
          </a:xfrm>
        </p:grpSpPr>
        <p:sp>
          <p:nvSpPr>
            <p:cNvPr id="246" name="Freeform 11">
              <a:extLst>
                <a:ext uri="{FF2B5EF4-FFF2-40B4-BE49-F238E27FC236}">
                  <a16:creationId xmlns:a16="http://schemas.microsoft.com/office/drawing/2014/main" id="{9935CB0C-A7B7-0690-9264-D1A10A2F4143}"/>
                </a:ext>
              </a:extLst>
            </p:cNvPr>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47" name="TextBox 12">
              <a:extLst>
                <a:ext uri="{FF2B5EF4-FFF2-40B4-BE49-F238E27FC236}">
                  <a16:creationId xmlns:a16="http://schemas.microsoft.com/office/drawing/2014/main" id="{0C66448A-7A77-B9A6-0746-519ECF40C76E}"/>
                </a:ext>
              </a:extLst>
            </p:cNvPr>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48" name="Group 16">
            <a:extLst>
              <a:ext uri="{FF2B5EF4-FFF2-40B4-BE49-F238E27FC236}">
                <a16:creationId xmlns:a16="http://schemas.microsoft.com/office/drawing/2014/main" id="{5D208A5B-1216-57AD-07FA-D74FB18DB5AE}"/>
              </a:ext>
            </a:extLst>
          </p:cNvPr>
          <p:cNvGrpSpPr/>
          <p:nvPr/>
        </p:nvGrpSpPr>
        <p:grpSpPr>
          <a:xfrm>
            <a:off x="1404000" y="6009480"/>
            <a:ext cx="1079640" cy="1079640"/>
            <a:chOff x="1404000" y="6009480"/>
            <a:chExt cx="1079640" cy="1079640"/>
          </a:xfrm>
        </p:grpSpPr>
        <p:sp>
          <p:nvSpPr>
            <p:cNvPr id="249" name="Freeform 17">
              <a:extLst>
                <a:ext uri="{FF2B5EF4-FFF2-40B4-BE49-F238E27FC236}">
                  <a16:creationId xmlns:a16="http://schemas.microsoft.com/office/drawing/2014/main" id="{7C758985-2317-8C3F-8FBA-C27BFAFE274A}"/>
                </a:ext>
              </a:extLst>
            </p:cNvPr>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50" name="TextBox 18">
              <a:extLst>
                <a:ext uri="{FF2B5EF4-FFF2-40B4-BE49-F238E27FC236}">
                  <a16:creationId xmlns:a16="http://schemas.microsoft.com/office/drawing/2014/main" id="{C1B3EC3D-FBA5-FA51-70B9-CEC8D9A87538}"/>
                </a:ext>
              </a:extLst>
            </p:cNvPr>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51" name="Рисунок 19">
            <a:extLst>
              <a:ext uri="{FF2B5EF4-FFF2-40B4-BE49-F238E27FC236}">
                <a16:creationId xmlns:a16="http://schemas.microsoft.com/office/drawing/2014/main" id="{B3A5847B-33A1-2373-D357-0BE78B7E1BED}"/>
              </a:ext>
            </a:extLst>
          </p:cNvPr>
          <p:cNvPicPr/>
          <p:nvPr/>
        </p:nvPicPr>
        <p:blipFill>
          <a:blip r:embed="rId3"/>
          <a:stretch/>
        </p:blipFill>
        <p:spPr>
          <a:xfrm>
            <a:off x="2971800" y="921240"/>
            <a:ext cx="4469040" cy="900360"/>
          </a:xfrm>
          <a:prstGeom prst="rect">
            <a:avLst/>
          </a:prstGeom>
          <a:noFill/>
          <a:ln w="0">
            <a:noFill/>
          </a:ln>
        </p:spPr>
      </p:pic>
      <p:sp>
        <p:nvSpPr>
          <p:cNvPr id="255" name="Freeform 5">
            <a:extLst>
              <a:ext uri="{FF2B5EF4-FFF2-40B4-BE49-F238E27FC236}">
                <a16:creationId xmlns:a16="http://schemas.microsoft.com/office/drawing/2014/main" id="{2694783D-EA3A-EBB0-8151-3C888462648C}"/>
              </a:ext>
            </a:extLst>
          </p:cNvPr>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56" name="Freeform 200">
            <a:extLst>
              <a:ext uri="{FF2B5EF4-FFF2-40B4-BE49-F238E27FC236}">
                <a16:creationId xmlns:a16="http://schemas.microsoft.com/office/drawing/2014/main" id="{C55EA8A1-BF93-6ADA-4C58-39671B72C36C}"/>
              </a:ext>
            </a:extLst>
          </p:cNvPr>
          <p:cNvSpPr/>
          <p:nvPr/>
        </p:nvSpPr>
        <p:spPr>
          <a:xfrm>
            <a:off x="2123820" y="312966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57" name="Freeform 3">
            <a:extLst>
              <a:ext uri="{FF2B5EF4-FFF2-40B4-BE49-F238E27FC236}">
                <a16:creationId xmlns:a16="http://schemas.microsoft.com/office/drawing/2014/main" id="{7068F92B-5458-E4B1-92B8-DAB36BBBE2F2}"/>
              </a:ext>
            </a:extLst>
          </p:cNvPr>
          <p:cNvSpPr/>
          <p:nvPr/>
        </p:nvSpPr>
        <p:spPr>
          <a:xfrm>
            <a:off x="13240080" y="101016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358734" h="5258150">
                <a:moveTo>
                  <a:pt x="0" y="0"/>
                </a:moveTo>
                <a:lnTo>
                  <a:pt x="7358734" y="0"/>
                </a:lnTo>
                <a:lnTo>
                  <a:pt x="7358734" y="5258150"/>
                </a:lnTo>
                <a:lnTo>
                  <a:pt x="0" y="5258150"/>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B9CC5535-754E-FB64-5C1B-A9558024EE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3377" y="812932"/>
            <a:ext cx="851029" cy="1116975"/>
          </a:xfrm>
          <a:prstGeom prst="rect">
            <a:avLst/>
          </a:prstGeom>
        </p:spPr>
      </p:pic>
      <p:sp>
        <p:nvSpPr>
          <p:cNvPr id="4" name="TextBox 3">
            <a:extLst>
              <a:ext uri="{FF2B5EF4-FFF2-40B4-BE49-F238E27FC236}">
                <a16:creationId xmlns:a16="http://schemas.microsoft.com/office/drawing/2014/main" id="{378B2029-39C7-E17D-C5D2-B282ABD5820D}"/>
              </a:ext>
            </a:extLst>
          </p:cNvPr>
          <p:cNvSpPr txBox="1"/>
          <p:nvPr/>
        </p:nvSpPr>
        <p:spPr>
          <a:xfrm>
            <a:off x="922682" y="2035464"/>
            <a:ext cx="11662228" cy="923330"/>
          </a:xfrm>
          <a:prstGeom prst="rect">
            <a:avLst/>
          </a:prstGeom>
          <a:noFill/>
        </p:spPr>
        <p:txBody>
          <a:bodyPr wrap="square">
            <a:spAutoFit/>
          </a:bodyPr>
          <a:lstStyle/>
          <a:p>
            <a:r>
              <a:rPr lang="ru-RU" sz="5400" b="1" dirty="0">
                <a:solidFill>
                  <a:srgbClr val="1D447D"/>
                </a:solidFill>
                <a:latin typeface="Raleway"/>
              </a:rPr>
              <a:t>Полезные материалы</a:t>
            </a:r>
          </a:p>
        </p:txBody>
      </p:sp>
      <p:pic>
        <p:nvPicPr>
          <p:cNvPr id="5" name="Рисунок 4">
            <a:extLst>
              <a:ext uri="{FF2B5EF4-FFF2-40B4-BE49-F238E27FC236}">
                <a16:creationId xmlns:a16="http://schemas.microsoft.com/office/drawing/2014/main" id="{20519C7E-8AF5-4BED-51E9-217EE6066330}"/>
              </a:ext>
            </a:extLst>
          </p:cNvPr>
          <p:cNvPicPr>
            <a:picLocks noChangeAspect="1"/>
          </p:cNvPicPr>
          <p:nvPr/>
        </p:nvPicPr>
        <p:blipFill>
          <a:blip r:embed="rId7"/>
          <a:srcRect l="28149" t="47802" r="30389" b="6742"/>
          <a:stretch>
            <a:fillRect/>
          </a:stretch>
        </p:blipFill>
        <p:spPr>
          <a:xfrm>
            <a:off x="4730903" y="3017305"/>
            <a:ext cx="6793321" cy="4189390"/>
          </a:xfrm>
          <a:prstGeom prst="rect">
            <a:avLst/>
          </a:prstGeom>
        </p:spPr>
      </p:pic>
      <p:pic>
        <p:nvPicPr>
          <p:cNvPr id="7" name="Рисунок 6">
            <a:extLst>
              <a:ext uri="{FF2B5EF4-FFF2-40B4-BE49-F238E27FC236}">
                <a16:creationId xmlns:a16="http://schemas.microsoft.com/office/drawing/2014/main" id="{8310AAEF-77E0-40C8-D589-3E811BE5B399}"/>
              </a:ext>
            </a:extLst>
          </p:cNvPr>
          <p:cNvPicPr>
            <a:picLocks noChangeAspect="1"/>
          </p:cNvPicPr>
          <p:nvPr/>
        </p:nvPicPr>
        <p:blipFill>
          <a:blip r:embed="rId7"/>
          <a:srcRect l="29162" t="18078" r="29756" b="51298"/>
          <a:stretch>
            <a:fillRect/>
          </a:stretch>
        </p:blipFill>
        <p:spPr>
          <a:xfrm>
            <a:off x="9129576" y="324072"/>
            <a:ext cx="5942355" cy="2491763"/>
          </a:xfrm>
          <a:prstGeom prst="rect">
            <a:avLst/>
          </a:prstGeom>
        </p:spPr>
      </p:pic>
    </p:spTree>
    <p:extLst>
      <p:ext uri="{BB962C8B-B14F-4D97-AF65-F5344CB8AC3E}">
        <p14:creationId xmlns:p14="http://schemas.microsoft.com/office/powerpoint/2010/main" val="162347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D4B9C-F1E3-9947-764B-22305A6F3034}"/>
            </a:ext>
          </a:extLst>
        </p:cNvPr>
        <p:cNvGrpSpPr/>
        <p:nvPr/>
      </p:nvGrpSpPr>
      <p:grpSpPr>
        <a:xfrm>
          <a:off x="0" y="0"/>
          <a:ext cx="0" cy="0"/>
          <a:chOff x="0" y="0"/>
          <a:chExt cx="0" cy="0"/>
        </a:xfrm>
      </p:grpSpPr>
      <p:grpSp>
        <p:nvGrpSpPr>
          <p:cNvPr id="242" name="Group 7">
            <a:extLst>
              <a:ext uri="{FF2B5EF4-FFF2-40B4-BE49-F238E27FC236}">
                <a16:creationId xmlns:a16="http://schemas.microsoft.com/office/drawing/2014/main" id="{179A4A33-E805-5A1C-6EA5-EB585E30B78C}"/>
              </a:ext>
            </a:extLst>
          </p:cNvPr>
          <p:cNvGrpSpPr/>
          <p:nvPr/>
        </p:nvGrpSpPr>
        <p:grpSpPr>
          <a:xfrm>
            <a:off x="-716760" y="4212360"/>
            <a:ext cx="2879640" cy="2879640"/>
            <a:chOff x="-716760" y="4212360"/>
            <a:chExt cx="2879640" cy="2879640"/>
          </a:xfrm>
        </p:grpSpPr>
        <p:sp>
          <p:nvSpPr>
            <p:cNvPr id="243" name="Freeform 8">
              <a:extLst>
                <a:ext uri="{FF2B5EF4-FFF2-40B4-BE49-F238E27FC236}">
                  <a16:creationId xmlns:a16="http://schemas.microsoft.com/office/drawing/2014/main" id="{194CA78E-441C-F6DB-849F-14B775D426D4}"/>
                </a:ext>
              </a:extLst>
            </p:cNvPr>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44" name="TextBox 9">
              <a:extLst>
                <a:ext uri="{FF2B5EF4-FFF2-40B4-BE49-F238E27FC236}">
                  <a16:creationId xmlns:a16="http://schemas.microsoft.com/office/drawing/2014/main" id="{C9A26B28-8CAB-1F42-5E96-CBDFC15FFF53}"/>
                </a:ext>
              </a:extLst>
            </p:cNvPr>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45" name="Group 10">
            <a:extLst>
              <a:ext uri="{FF2B5EF4-FFF2-40B4-BE49-F238E27FC236}">
                <a16:creationId xmlns:a16="http://schemas.microsoft.com/office/drawing/2014/main" id="{013E7975-C43B-D238-AF91-67F3205B0425}"/>
              </a:ext>
            </a:extLst>
          </p:cNvPr>
          <p:cNvGrpSpPr/>
          <p:nvPr/>
        </p:nvGrpSpPr>
        <p:grpSpPr>
          <a:xfrm>
            <a:off x="-1346760" y="3312360"/>
            <a:ext cx="1799640" cy="1799640"/>
            <a:chOff x="-1346760" y="3312360"/>
            <a:chExt cx="1799640" cy="1799640"/>
          </a:xfrm>
        </p:grpSpPr>
        <p:sp>
          <p:nvSpPr>
            <p:cNvPr id="246" name="Freeform 11">
              <a:extLst>
                <a:ext uri="{FF2B5EF4-FFF2-40B4-BE49-F238E27FC236}">
                  <a16:creationId xmlns:a16="http://schemas.microsoft.com/office/drawing/2014/main" id="{4F8ED0D1-CB49-DE79-7740-75B37FCCD04F}"/>
                </a:ext>
              </a:extLst>
            </p:cNvPr>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47" name="TextBox 12">
              <a:extLst>
                <a:ext uri="{FF2B5EF4-FFF2-40B4-BE49-F238E27FC236}">
                  <a16:creationId xmlns:a16="http://schemas.microsoft.com/office/drawing/2014/main" id="{A6AA2EE3-FB42-0CE5-6AEB-3E9C024C467A}"/>
                </a:ext>
              </a:extLst>
            </p:cNvPr>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48" name="Group 16">
            <a:extLst>
              <a:ext uri="{FF2B5EF4-FFF2-40B4-BE49-F238E27FC236}">
                <a16:creationId xmlns:a16="http://schemas.microsoft.com/office/drawing/2014/main" id="{A75F6904-3F6C-B1CF-6438-3B6E6AE99B13}"/>
              </a:ext>
            </a:extLst>
          </p:cNvPr>
          <p:cNvGrpSpPr/>
          <p:nvPr/>
        </p:nvGrpSpPr>
        <p:grpSpPr>
          <a:xfrm>
            <a:off x="1404000" y="6009480"/>
            <a:ext cx="1079640" cy="1079640"/>
            <a:chOff x="1404000" y="6009480"/>
            <a:chExt cx="1079640" cy="1079640"/>
          </a:xfrm>
        </p:grpSpPr>
        <p:sp>
          <p:nvSpPr>
            <p:cNvPr id="249" name="Freeform 17">
              <a:extLst>
                <a:ext uri="{FF2B5EF4-FFF2-40B4-BE49-F238E27FC236}">
                  <a16:creationId xmlns:a16="http://schemas.microsoft.com/office/drawing/2014/main" id="{9A144D1E-01A5-9FD7-413B-EA134DFEFC14}"/>
                </a:ext>
              </a:extLst>
            </p:cNvPr>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50" name="TextBox 18">
              <a:extLst>
                <a:ext uri="{FF2B5EF4-FFF2-40B4-BE49-F238E27FC236}">
                  <a16:creationId xmlns:a16="http://schemas.microsoft.com/office/drawing/2014/main" id="{3410F300-6279-2185-7DBD-A5FFED046337}"/>
                </a:ext>
              </a:extLst>
            </p:cNvPr>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51" name="Рисунок 19">
            <a:extLst>
              <a:ext uri="{FF2B5EF4-FFF2-40B4-BE49-F238E27FC236}">
                <a16:creationId xmlns:a16="http://schemas.microsoft.com/office/drawing/2014/main" id="{95A67301-6F70-92B6-1B66-C7835B3EBFE3}"/>
              </a:ext>
            </a:extLst>
          </p:cNvPr>
          <p:cNvPicPr/>
          <p:nvPr/>
        </p:nvPicPr>
        <p:blipFill>
          <a:blip r:embed="rId3"/>
          <a:stretch/>
        </p:blipFill>
        <p:spPr>
          <a:xfrm>
            <a:off x="2971800" y="921240"/>
            <a:ext cx="4469040" cy="900360"/>
          </a:xfrm>
          <a:prstGeom prst="rect">
            <a:avLst/>
          </a:prstGeom>
          <a:noFill/>
          <a:ln w="0">
            <a:noFill/>
          </a:ln>
        </p:spPr>
      </p:pic>
      <p:sp>
        <p:nvSpPr>
          <p:cNvPr id="255" name="Freeform 5">
            <a:extLst>
              <a:ext uri="{FF2B5EF4-FFF2-40B4-BE49-F238E27FC236}">
                <a16:creationId xmlns:a16="http://schemas.microsoft.com/office/drawing/2014/main" id="{6BF102EA-B7DC-D9AC-0D45-7D0F2F975018}"/>
              </a:ext>
            </a:extLst>
          </p:cNvPr>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56" name="Freeform 200">
            <a:extLst>
              <a:ext uri="{FF2B5EF4-FFF2-40B4-BE49-F238E27FC236}">
                <a16:creationId xmlns:a16="http://schemas.microsoft.com/office/drawing/2014/main" id="{34D90410-7153-5D5D-2F33-DF0DD72BAB18}"/>
              </a:ext>
            </a:extLst>
          </p:cNvPr>
          <p:cNvSpPr/>
          <p:nvPr/>
        </p:nvSpPr>
        <p:spPr>
          <a:xfrm>
            <a:off x="2123820" y="312966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57" name="Freeform 3">
            <a:extLst>
              <a:ext uri="{FF2B5EF4-FFF2-40B4-BE49-F238E27FC236}">
                <a16:creationId xmlns:a16="http://schemas.microsoft.com/office/drawing/2014/main" id="{CB7891BD-F67F-D5B2-9D31-0EC7466C307B}"/>
              </a:ext>
            </a:extLst>
          </p:cNvPr>
          <p:cNvSpPr/>
          <p:nvPr/>
        </p:nvSpPr>
        <p:spPr>
          <a:xfrm>
            <a:off x="13240080" y="101016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358734" h="5258150">
                <a:moveTo>
                  <a:pt x="0" y="0"/>
                </a:moveTo>
                <a:lnTo>
                  <a:pt x="7358734" y="0"/>
                </a:lnTo>
                <a:lnTo>
                  <a:pt x="7358734" y="5258150"/>
                </a:lnTo>
                <a:lnTo>
                  <a:pt x="0" y="5258150"/>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CEFFF903-8AAC-2CAA-423E-5A40B4310C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3377" y="812932"/>
            <a:ext cx="851029" cy="1116975"/>
          </a:xfrm>
          <a:prstGeom prst="rect">
            <a:avLst/>
          </a:prstGeom>
        </p:spPr>
      </p:pic>
      <p:sp>
        <p:nvSpPr>
          <p:cNvPr id="4" name="TextBox 3">
            <a:extLst>
              <a:ext uri="{FF2B5EF4-FFF2-40B4-BE49-F238E27FC236}">
                <a16:creationId xmlns:a16="http://schemas.microsoft.com/office/drawing/2014/main" id="{49C659B0-D521-4B0E-4F38-078A6393E2C5}"/>
              </a:ext>
            </a:extLst>
          </p:cNvPr>
          <p:cNvSpPr txBox="1"/>
          <p:nvPr/>
        </p:nvSpPr>
        <p:spPr>
          <a:xfrm>
            <a:off x="922682" y="2035464"/>
            <a:ext cx="11662228" cy="923330"/>
          </a:xfrm>
          <a:prstGeom prst="rect">
            <a:avLst/>
          </a:prstGeom>
          <a:noFill/>
        </p:spPr>
        <p:txBody>
          <a:bodyPr wrap="square">
            <a:spAutoFit/>
          </a:bodyPr>
          <a:lstStyle/>
          <a:p>
            <a:r>
              <a:rPr lang="ru-RU" sz="5400" b="1" dirty="0">
                <a:solidFill>
                  <a:srgbClr val="1D447D"/>
                </a:solidFill>
                <a:latin typeface="Raleway"/>
              </a:rPr>
              <a:t>Полезные материалы</a:t>
            </a:r>
          </a:p>
        </p:txBody>
      </p:sp>
      <p:pic>
        <p:nvPicPr>
          <p:cNvPr id="9" name="Рисунок 8">
            <a:extLst>
              <a:ext uri="{FF2B5EF4-FFF2-40B4-BE49-F238E27FC236}">
                <a16:creationId xmlns:a16="http://schemas.microsoft.com/office/drawing/2014/main" id="{6B1235BC-1F96-6CBE-180B-937BC7BD2E7A}"/>
              </a:ext>
            </a:extLst>
          </p:cNvPr>
          <p:cNvPicPr>
            <a:picLocks noChangeAspect="1"/>
          </p:cNvPicPr>
          <p:nvPr/>
        </p:nvPicPr>
        <p:blipFill>
          <a:blip r:embed="rId7"/>
          <a:srcRect l="30789" t="59663" r="30099" b="12377"/>
          <a:stretch>
            <a:fillRect/>
          </a:stretch>
        </p:blipFill>
        <p:spPr>
          <a:xfrm>
            <a:off x="3038010" y="3312360"/>
            <a:ext cx="8459816" cy="3401943"/>
          </a:xfrm>
          <a:prstGeom prst="rect">
            <a:avLst/>
          </a:prstGeom>
        </p:spPr>
      </p:pic>
      <p:pic>
        <p:nvPicPr>
          <p:cNvPr id="6" name="Рисунок 5">
            <a:extLst>
              <a:ext uri="{FF2B5EF4-FFF2-40B4-BE49-F238E27FC236}">
                <a16:creationId xmlns:a16="http://schemas.microsoft.com/office/drawing/2014/main" id="{F60496B2-98D5-9D76-8BA1-DCB86B38251C}"/>
              </a:ext>
            </a:extLst>
          </p:cNvPr>
          <p:cNvPicPr>
            <a:picLocks noChangeAspect="1"/>
          </p:cNvPicPr>
          <p:nvPr/>
        </p:nvPicPr>
        <p:blipFill>
          <a:blip r:embed="rId7"/>
          <a:srcRect l="30789" t="15715" r="30099" b="42416"/>
          <a:stretch>
            <a:fillRect/>
          </a:stretch>
        </p:blipFill>
        <p:spPr>
          <a:xfrm>
            <a:off x="9237783" y="361722"/>
            <a:ext cx="5559067" cy="3347484"/>
          </a:xfrm>
          <a:prstGeom prst="rect">
            <a:avLst/>
          </a:prstGeom>
        </p:spPr>
      </p:pic>
    </p:spTree>
    <p:extLst>
      <p:ext uri="{BB962C8B-B14F-4D97-AF65-F5344CB8AC3E}">
        <p14:creationId xmlns:p14="http://schemas.microsoft.com/office/powerpoint/2010/main" val="202679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8" name="Group 7"/>
          <p:cNvGrpSpPr/>
          <p:nvPr/>
        </p:nvGrpSpPr>
        <p:grpSpPr>
          <a:xfrm>
            <a:off x="-716760" y="4212360"/>
            <a:ext cx="2879640" cy="2879640"/>
            <a:chOff x="-716760" y="4212360"/>
            <a:chExt cx="2879640" cy="2879640"/>
          </a:xfrm>
        </p:grpSpPr>
        <p:sp>
          <p:nvSpPr>
            <p:cNvPr id="259"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60"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61" name="Group 10"/>
          <p:cNvGrpSpPr/>
          <p:nvPr/>
        </p:nvGrpSpPr>
        <p:grpSpPr>
          <a:xfrm>
            <a:off x="-1346760" y="3312360"/>
            <a:ext cx="1799640" cy="1799640"/>
            <a:chOff x="-1346760" y="3312360"/>
            <a:chExt cx="1799640" cy="1799640"/>
          </a:xfrm>
        </p:grpSpPr>
        <p:sp>
          <p:nvSpPr>
            <p:cNvPr id="262"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63"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64" name="Group 16"/>
          <p:cNvGrpSpPr/>
          <p:nvPr/>
        </p:nvGrpSpPr>
        <p:grpSpPr>
          <a:xfrm>
            <a:off x="1404000" y="6009480"/>
            <a:ext cx="1079640" cy="1079640"/>
            <a:chOff x="1404000" y="6009480"/>
            <a:chExt cx="1079640" cy="1079640"/>
          </a:xfrm>
        </p:grpSpPr>
        <p:sp>
          <p:nvSpPr>
            <p:cNvPr id="265"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66"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67" name="Рисунок 19"/>
          <p:cNvPicPr/>
          <p:nvPr/>
        </p:nvPicPr>
        <p:blipFill>
          <a:blip r:embed="rId3"/>
          <a:stretch/>
        </p:blipFill>
        <p:spPr>
          <a:xfrm>
            <a:off x="2971800" y="921240"/>
            <a:ext cx="4469040" cy="900360"/>
          </a:xfrm>
          <a:prstGeom prst="rect">
            <a:avLst/>
          </a:prstGeom>
          <a:noFill/>
          <a:ln w="0">
            <a:noFill/>
          </a:ln>
        </p:spPr>
      </p:pic>
      <p:sp>
        <p:nvSpPr>
          <p:cNvPr id="271"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72" name="Freeform 200"/>
          <p:cNvSpPr/>
          <p:nvPr/>
        </p:nvSpPr>
        <p:spPr>
          <a:xfrm>
            <a:off x="1904900" y="381006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73" name="Freeform 3"/>
          <p:cNvSpPr/>
          <p:nvPr/>
        </p:nvSpPr>
        <p:spPr>
          <a:xfrm>
            <a:off x="12981600" y="1061640"/>
            <a:ext cx="7559640" cy="5399640"/>
          </a:xfrm>
          <a:custGeom>
            <a:avLst/>
            <a:gdLst>
              <a:gd name="textAreaLeft" fmla="*/ 0 w 7559640"/>
              <a:gd name="textAreaRight" fmla="*/ 7560000 w 7559640"/>
              <a:gd name="textAreaTop" fmla="*/ 0 h 5399640"/>
              <a:gd name="textAreaBottom" fmla="*/ 5400000 h 5399640"/>
            </a:gdLst>
            <a:ahLst/>
            <a:cxnLst/>
            <a:rect l="textAreaLeft" t="textAreaTop" r="textAreaRight" b="textAreaBottom"/>
            <a:pathLst>
              <a:path w="6748106" h="4245172">
                <a:moveTo>
                  <a:pt x="0" y="0"/>
                </a:moveTo>
                <a:lnTo>
                  <a:pt x="6748106" y="0"/>
                </a:lnTo>
                <a:lnTo>
                  <a:pt x="6748106" y="4245172"/>
                </a:lnTo>
                <a:lnTo>
                  <a:pt x="0" y="4245172"/>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C29109C8-7D0D-B80C-673C-DE17A7FC0E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7420" y="812932"/>
            <a:ext cx="851029" cy="1116975"/>
          </a:xfrm>
          <a:prstGeom prst="rect">
            <a:avLst/>
          </a:prstGeom>
        </p:spPr>
      </p:pic>
      <p:sp>
        <p:nvSpPr>
          <p:cNvPr id="4" name="TextBox 3">
            <a:extLst>
              <a:ext uri="{FF2B5EF4-FFF2-40B4-BE49-F238E27FC236}">
                <a16:creationId xmlns:a16="http://schemas.microsoft.com/office/drawing/2014/main" id="{7E582A6F-422E-F16E-9A36-AF6771CEF845}"/>
              </a:ext>
            </a:extLst>
          </p:cNvPr>
          <p:cNvSpPr txBox="1"/>
          <p:nvPr/>
        </p:nvSpPr>
        <p:spPr>
          <a:xfrm>
            <a:off x="934975" y="1833021"/>
            <a:ext cx="14903169" cy="1754326"/>
          </a:xfrm>
          <a:prstGeom prst="rect">
            <a:avLst/>
          </a:prstGeom>
          <a:noFill/>
        </p:spPr>
        <p:txBody>
          <a:bodyPr wrap="square">
            <a:spAutoFit/>
          </a:bodyPr>
          <a:lstStyle/>
          <a:p>
            <a:r>
              <a:rPr lang="ru-RU" sz="5400" b="1" dirty="0">
                <a:solidFill>
                  <a:srgbClr val="1D447D"/>
                </a:solidFill>
                <a:latin typeface="Raleway"/>
              </a:rPr>
              <a:t>Материалы для педагогов и руководителей</a:t>
            </a:r>
          </a:p>
        </p:txBody>
      </p:sp>
      <p:sp>
        <p:nvSpPr>
          <p:cNvPr id="6" name="TextBox 5">
            <a:extLst>
              <a:ext uri="{FF2B5EF4-FFF2-40B4-BE49-F238E27FC236}">
                <a16:creationId xmlns:a16="http://schemas.microsoft.com/office/drawing/2014/main" id="{A7B4240A-C96A-0904-2855-A65D7AF22A66}"/>
              </a:ext>
            </a:extLst>
          </p:cNvPr>
          <p:cNvSpPr txBox="1"/>
          <p:nvPr/>
        </p:nvSpPr>
        <p:spPr>
          <a:xfrm>
            <a:off x="2990140" y="3847005"/>
            <a:ext cx="10638040" cy="279931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Этот раздел предназначен для сотрудников образовательной организации, участвующих в информировании обучающихся и абитуриентов об образовательном кредите с государственной поддержкой. Здесь рекомендуется размещать нормативную базу, методические материалы, презентации, сценарии информационных мероприятий, памятки для приемной комиссии и ответы на типовые вопросы. Материалы должны регулярно обновляться с учетом изменений законодательства и условий программы.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4" name="Group 7"/>
          <p:cNvGrpSpPr/>
          <p:nvPr/>
        </p:nvGrpSpPr>
        <p:grpSpPr>
          <a:xfrm>
            <a:off x="-716760" y="4212360"/>
            <a:ext cx="2879640" cy="2879640"/>
            <a:chOff x="-716760" y="4212360"/>
            <a:chExt cx="2879640" cy="2879640"/>
          </a:xfrm>
        </p:grpSpPr>
        <p:sp>
          <p:nvSpPr>
            <p:cNvPr id="275"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76"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77" name="Group 10"/>
          <p:cNvGrpSpPr/>
          <p:nvPr/>
        </p:nvGrpSpPr>
        <p:grpSpPr>
          <a:xfrm>
            <a:off x="-1346760" y="3312360"/>
            <a:ext cx="1799640" cy="1799640"/>
            <a:chOff x="-1346760" y="3312360"/>
            <a:chExt cx="1799640" cy="1799640"/>
          </a:xfrm>
        </p:grpSpPr>
        <p:sp>
          <p:nvSpPr>
            <p:cNvPr id="278"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279"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280" name="Group 16"/>
          <p:cNvGrpSpPr/>
          <p:nvPr/>
        </p:nvGrpSpPr>
        <p:grpSpPr>
          <a:xfrm>
            <a:off x="1404000" y="6009480"/>
            <a:ext cx="1079640" cy="1079640"/>
            <a:chOff x="1404000" y="6009480"/>
            <a:chExt cx="1079640" cy="1079640"/>
          </a:xfrm>
        </p:grpSpPr>
        <p:sp>
          <p:nvSpPr>
            <p:cNvPr id="281"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82"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283" name="Рисунок 19"/>
          <p:cNvPicPr/>
          <p:nvPr/>
        </p:nvPicPr>
        <p:blipFill>
          <a:blip r:embed="rId3"/>
          <a:stretch/>
        </p:blipFill>
        <p:spPr>
          <a:xfrm>
            <a:off x="2971800" y="921240"/>
            <a:ext cx="4469040" cy="900360"/>
          </a:xfrm>
          <a:prstGeom prst="rect">
            <a:avLst/>
          </a:prstGeom>
          <a:noFill/>
          <a:ln w="0">
            <a:noFill/>
          </a:ln>
        </p:spPr>
      </p:pic>
      <p:sp>
        <p:nvSpPr>
          <p:cNvPr id="287"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88" name="Freeform 200"/>
          <p:cNvSpPr/>
          <p:nvPr/>
        </p:nvSpPr>
        <p:spPr>
          <a:xfrm>
            <a:off x="2083680" y="3315374"/>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289" name="Freeform 3"/>
          <p:cNvSpPr/>
          <p:nvPr/>
        </p:nvSpPr>
        <p:spPr>
          <a:xfrm>
            <a:off x="12891600" y="107712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5965807" h="4317075">
                <a:moveTo>
                  <a:pt x="0" y="0"/>
                </a:moveTo>
                <a:lnTo>
                  <a:pt x="5965807" y="0"/>
                </a:lnTo>
                <a:lnTo>
                  <a:pt x="5965807" y="4317075"/>
                </a:lnTo>
                <a:lnTo>
                  <a:pt x="0" y="4317075"/>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A585C455-24C0-6FC6-0E23-4CD0A4378A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813" y="843396"/>
            <a:ext cx="851029" cy="1116975"/>
          </a:xfrm>
          <a:prstGeom prst="rect">
            <a:avLst/>
          </a:prstGeom>
        </p:spPr>
      </p:pic>
      <p:sp>
        <p:nvSpPr>
          <p:cNvPr id="4" name="TextBox 3">
            <a:extLst>
              <a:ext uri="{FF2B5EF4-FFF2-40B4-BE49-F238E27FC236}">
                <a16:creationId xmlns:a16="http://schemas.microsoft.com/office/drawing/2014/main" id="{FC9900B7-5698-D220-A131-3B99516FC866}"/>
              </a:ext>
            </a:extLst>
          </p:cNvPr>
          <p:cNvSpPr txBox="1"/>
          <p:nvPr/>
        </p:nvSpPr>
        <p:spPr>
          <a:xfrm>
            <a:off x="1445375" y="2099142"/>
            <a:ext cx="11662228" cy="923330"/>
          </a:xfrm>
          <a:prstGeom prst="rect">
            <a:avLst/>
          </a:prstGeom>
          <a:noFill/>
        </p:spPr>
        <p:txBody>
          <a:bodyPr wrap="square">
            <a:spAutoFit/>
          </a:bodyPr>
          <a:lstStyle/>
          <a:p>
            <a:pPr defTabSz="936000"/>
            <a:r>
              <a:rPr lang="ru-RU" sz="5400" b="1" dirty="0">
                <a:solidFill>
                  <a:srgbClr val="1D447D"/>
                </a:solidFill>
                <a:latin typeface="Raleway"/>
              </a:rPr>
              <a:t>Куда обратиться</a:t>
            </a:r>
          </a:p>
        </p:txBody>
      </p:sp>
      <p:sp>
        <p:nvSpPr>
          <p:cNvPr id="6" name="TextBox 5">
            <a:extLst>
              <a:ext uri="{FF2B5EF4-FFF2-40B4-BE49-F238E27FC236}">
                <a16:creationId xmlns:a16="http://schemas.microsoft.com/office/drawing/2014/main" id="{A9F702EA-CD30-1F42-7D5A-D81697BA5B75}"/>
              </a:ext>
            </a:extLst>
          </p:cNvPr>
          <p:cNvSpPr txBox="1"/>
          <p:nvPr/>
        </p:nvSpPr>
        <p:spPr>
          <a:xfrm>
            <a:off x="2948891" y="3642978"/>
            <a:ext cx="9477457" cy="34764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По вопросам заключения договора об оказании платных образовательных услуг, получения счета на оплату, проверки профессии или специальности по перечню и подготовки документов для банка можно обратиться к ответственным сотрудникам образовательной организации. </a:t>
            </a:r>
          </a:p>
          <a:p>
            <a:endParaRPr lang="ru-RU" dirty="0"/>
          </a:p>
          <a:p>
            <a:r>
              <a:rPr lang="ru-RU" dirty="0"/>
              <a:t>Телефон приемной комиссии колледжа: 8 (34669) 2-71-33</a:t>
            </a:r>
          </a:p>
          <a:p>
            <a:endParaRPr lang="ru-RU" dirty="0"/>
          </a:p>
          <a:p>
            <a:endParaRPr lang="ru-RU" dirty="0"/>
          </a:p>
          <a:p>
            <a:endParaRPr lang="ru-RU" dirty="0"/>
          </a:p>
        </p:txBody>
      </p:sp>
      <p:pic>
        <p:nvPicPr>
          <p:cNvPr id="5" name="Рисунок 4">
            <a:extLst>
              <a:ext uri="{FF2B5EF4-FFF2-40B4-BE49-F238E27FC236}">
                <a16:creationId xmlns:a16="http://schemas.microsoft.com/office/drawing/2014/main" id="{17B2304C-B078-EF87-0268-053029841EFD}"/>
              </a:ext>
            </a:extLst>
          </p:cNvPr>
          <p:cNvPicPr>
            <a:picLocks noChangeAspect="1"/>
          </p:cNvPicPr>
          <p:nvPr/>
        </p:nvPicPr>
        <p:blipFill>
          <a:blip r:embed="rId7"/>
          <a:srcRect l="35246" t="35192" r="37668" b="30119"/>
          <a:stretch>
            <a:fillRect/>
          </a:stretch>
        </p:blipFill>
        <p:spPr>
          <a:xfrm>
            <a:off x="9030768" y="459658"/>
            <a:ext cx="4076835" cy="29369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8" name="Group 7"/>
          <p:cNvGrpSpPr/>
          <p:nvPr/>
        </p:nvGrpSpPr>
        <p:grpSpPr>
          <a:xfrm>
            <a:off x="-716760" y="4212360"/>
            <a:ext cx="2879640" cy="2879640"/>
            <a:chOff x="-716760" y="4212360"/>
            <a:chExt cx="2879640" cy="2879640"/>
          </a:xfrm>
        </p:grpSpPr>
        <p:sp>
          <p:nvSpPr>
            <p:cNvPr id="99"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00"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01" name="Group 10"/>
          <p:cNvGrpSpPr/>
          <p:nvPr/>
        </p:nvGrpSpPr>
        <p:grpSpPr>
          <a:xfrm>
            <a:off x="-1346760" y="3312360"/>
            <a:ext cx="1799640" cy="1799640"/>
            <a:chOff x="-1346760" y="3312360"/>
            <a:chExt cx="1799640" cy="1799640"/>
          </a:xfrm>
        </p:grpSpPr>
        <p:sp>
          <p:nvSpPr>
            <p:cNvPr id="102"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03"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04" name="Group 16"/>
          <p:cNvGrpSpPr/>
          <p:nvPr/>
        </p:nvGrpSpPr>
        <p:grpSpPr>
          <a:xfrm>
            <a:off x="1404000" y="6009480"/>
            <a:ext cx="1079640" cy="1079640"/>
            <a:chOff x="1404000" y="6009480"/>
            <a:chExt cx="1079640" cy="1079640"/>
          </a:xfrm>
        </p:grpSpPr>
        <p:sp>
          <p:nvSpPr>
            <p:cNvPr id="105"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06"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07" name="Рисунок 19"/>
          <p:cNvPicPr/>
          <p:nvPr/>
        </p:nvPicPr>
        <p:blipFill>
          <a:blip r:embed="rId3"/>
          <a:stretch/>
        </p:blipFill>
        <p:spPr>
          <a:xfrm>
            <a:off x="2971800" y="921240"/>
            <a:ext cx="4469040" cy="900360"/>
          </a:xfrm>
          <a:prstGeom prst="rect">
            <a:avLst/>
          </a:prstGeom>
          <a:noFill/>
          <a:ln w="0">
            <a:noFill/>
          </a:ln>
        </p:spPr>
      </p:pic>
      <p:sp>
        <p:nvSpPr>
          <p:cNvPr id="111"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12" name="Freeform 200"/>
          <p:cNvSpPr/>
          <p:nvPr/>
        </p:nvSpPr>
        <p:spPr>
          <a:xfrm>
            <a:off x="1904400" y="348948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13" name="Freeform 3"/>
          <p:cNvSpPr/>
          <p:nvPr/>
        </p:nvSpPr>
        <p:spPr>
          <a:xfrm>
            <a:off x="13025520" y="104904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393405" h="6321361">
                <a:moveTo>
                  <a:pt x="0" y="0"/>
                </a:moveTo>
                <a:lnTo>
                  <a:pt x="7393405" y="0"/>
                </a:lnTo>
                <a:lnTo>
                  <a:pt x="7393405" y="6321361"/>
                </a:lnTo>
                <a:lnTo>
                  <a:pt x="0" y="6321361"/>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3" name="TextBox 2">
            <a:extLst>
              <a:ext uri="{FF2B5EF4-FFF2-40B4-BE49-F238E27FC236}">
                <a16:creationId xmlns:a16="http://schemas.microsoft.com/office/drawing/2014/main" id="{D4D9AC4F-8CC4-099A-63F1-7504B21933AC}"/>
              </a:ext>
            </a:extLst>
          </p:cNvPr>
          <p:cNvSpPr txBox="1"/>
          <p:nvPr/>
        </p:nvSpPr>
        <p:spPr>
          <a:xfrm>
            <a:off x="2114886" y="2324067"/>
            <a:ext cx="11662228" cy="923330"/>
          </a:xfrm>
          <a:prstGeom prst="rect">
            <a:avLst/>
          </a:prstGeom>
          <a:noFill/>
        </p:spPr>
        <p:txBody>
          <a:bodyPr wrap="square">
            <a:spAutoFit/>
          </a:bodyPr>
          <a:lstStyle/>
          <a:p>
            <a:r>
              <a:rPr lang="ru-RU" sz="5400" b="1" dirty="0">
                <a:solidFill>
                  <a:srgbClr val="1D447D"/>
                </a:solidFill>
                <a:latin typeface="Raleway"/>
              </a:rPr>
              <a:t>Образовательное</a:t>
            </a:r>
            <a:r>
              <a:rPr lang="ru-RU" dirty="0"/>
              <a:t> </a:t>
            </a:r>
            <a:r>
              <a:rPr lang="ru-RU" sz="5400" b="1" dirty="0">
                <a:solidFill>
                  <a:srgbClr val="1D447D"/>
                </a:solidFill>
                <a:latin typeface="Raleway"/>
              </a:rPr>
              <a:t>кредитование</a:t>
            </a:r>
          </a:p>
        </p:txBody>
      </p:sp>
      <p:sp>
        <p:nvSpPr>
          <p:cNvPr id="5" name="TextBox 4">
            <a:extLst>
              <a:ext uri="{FF2B5EF4-FFF2-40B4-BE49-F238E27FC236}">
                <a16:creationId xmlns:a16="http://schemas.microsoft.com/office/drawing/2014/main" id="{B0A06A97-C817-3231-E282-8B52B43954ED}"/>
              </a:ext>
            </a:extLst>
          </p:cNvPr>
          <p:cNvSpPr txBox="1"/>
          <p:nvPr/>
        </p:nvSpPr>
        <p:spPr>
          <a:xfrm>
            <a:off x="2971800" y="3312361"/>
            <a:ext cx="9844746" cy="3477875"/>
          </a:xfrm>
          <a:prstGeom prst="rect">
            <a:avLst/>
          </a:prstGeom>
          <a:noFill/>
        </p:spPr>
        <p:txBody>
          <a:bodyPr wrap="square">
            <a:spAutoFit/>
          </a:bodyPr>
          <a:lstStyle/>
          <a:p>
            <a:r>
              <a:rPr lang="ru-RU" sz="2200" i="1" dirty="0">
                <a:solidFill>
                  <a:srgbClr val="1D447D"/>
                </a:solidFill>
                <a:latin typeface="Raleway"/>
              </a:rPr>
              <a:t>Образовательный кредит с государственной поддержкой – это целевой кредит на оплату обучения по договору об оказании платных образовательных услуг. Средства кредита направляются на оплату обучения в образовательной организации. Государство компенсирует часть процентной ставки, поэтому условия такого кредита отличаются от обычного потребительского кредита. Обратите внимание: господдержка предоставляется только по профессиям и специальностям, включенным в утвержденный перечень. Перед обращением в банк проверьте, входит ли выбранная программа в перечень.</a:t>
            </a:r>
          </a:p>
        </p:txBody>
      </p:sp>
      <p:pic>
        <p:nvPicPr>
          <p:cNvPr id="6" name="Рисунок 5">
            <a:extLst>
              <a:ext uri="{FF2B5EF4-FFF2-40B4-BE49-F238E27FC236}">
                <a16:creationId xmlns:a16="http://schemas.microsoft.com/office/drawing/2014/main" id="{B09B942D-2DAC-77AD-A72E-501233F0FD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0840" y="800616"/>
            <a:ext cx="851029" cy="1116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4" name="Group 7"/>
          <p:cNvGrpSpPr/>
          <p:nvPr/>
        </p:nvGrpSpPr>
        <p:grpSpPr>
          <a:xfrm>
            <a:off x="-716760" y="4212360"/>
            <a:ext cx="2879640" cy="2879640"/>
            <a:chOff x="-716760" y="4212360"/>
            <a:chExt cx="2879640" cy="2879640"/>
          </a:xfrm>
        </p:grpSpPr>
        <p:sp>
          <p:nvSpPr>
            <p:cNvPr id="115"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16"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17" name="Group 10"/>
          <p:cNvGrpSpPr/>
          <p:nvPr/>
        </p:nvGrpSpPr>
        <p:grpSpPr>
          <a:xfrm>
            <a:off x="-1346760" y="3312360"/>
            <a:ext cx="1799640" cy="1799640"/>
            <a:chOff x="-1346760" y="3312360"/>
            <a:chExt cx="1799640" cy="1799640"/>
          </a:xfrm>
        </p:grpSpPr>
        <p:sp>
          <p:nvSpPr>
            <p:cNvPr id="118"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19"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20" name="Group 16"/>
          <p:cNvGrpSpPr/>
          <p:nvPr/>
        </p:nvGrpSpPr>
        <p:grpSpPr>
          <a:xfrm>
            <a:off x="1404000" y="6009480"/>
            <a:ext cx="1079640" cy="1079640"/>
            <a:chOff x="1404000" y="6009480"/>
            <a:chExt cx="1079640" cy="1079640"/>
          </a:xfrm>
        </p:grpSpPr>
        <p:sp>
          <p:nvSpPr>
            <p:cNvPr id="121"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22"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23" name="Рисунок 19"/>
          <p:cNvPicPr/>
          <p:nvPr/>
        </p:nvPicPr>
        <p:blipFill>
          <a:blip r:embed="rId3"/>
          <a:stretch/>
        </p:blipFill>
        <p:spPr>
          <a:xfrm>
            <a:off x="2971800" y="921240"/>
            <a:ext cx="4469040" cy="900360"/>
          </a:xfrm>
          <a:prstGeom prst="rect">
            <a:avLst/>
          </a:prstGeom>
          <a:noFill/>
          <a:ln w="0">
            <a:noFill/>
          </a:ln>
        </p:spPr>
      </p:pic>
      <p:sp>
        <p:nvSpPr>
          <p:cNvPr id="127"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28" name="Freeform 200"/>
          <p:cNvSpPr/>
          <p:nvPr/>
        </p:nvSpPr>
        <p:spPr>
          <a:xfrm>
            <a:off x="1575180" y="312966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29" name="Freeform 3"/>
          <p:cNvSpPr/>
          <p:nvPr/>
        </p:nvSpPr>
        <p:spPr>
          <a:xfrm>
            <a:off x="12810960" y="107712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8999267" h="7608472">
                <a:moveTo>
                  <a:pt x="0" y="0"/>
                </a:moveTo>
                <a:lnTo>
                  <a:pt x="8999267" y="0"/>
                </a:lnTo>
                <a:lnTo>
                  <a:pt x="8999267" y="7608472"/>
                </a:lnTo>
                <a:lnTo>
                  <a:pt x="0" y="7608472"/>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E4773AD7-6982-0036-DB5C-8AD9F2F07A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3377" y="812932"/>
            <a:ext cx="851029" cy="1116975"/>
          </a:xfrm>
          <a:prstGeom prst="rect">
            <a:avLst/>
          </a:prstGeom>
        </p:spPr>
      </p:pic>
      <p:sp>
        <p:nvSpPr>
          <p:cNvPr id="4" name="TextBox 3">
            <a:extLst>
              <a:ext uri="{FF2B5EF4-FFF2-40B4-BE49-F238E27FC236}">
                <a16:creationId xmlns:a16="http://schemas.microsoft.com/office/drawing/2014/main" id="{E60BEA09-DEC7-00CD-1CF4-A95BF7D68A02}"/>
              </a:ext>
            </a:extLst>
          </p:cNvPr>
          <p:cNvSpPr txBox="1"/>
          <p:nvPr/>
        </p:nvSpPr>
        <p:spPr>
          <a:xfrm>
            <a:off x="2217777" y="1980667"/>
            <a:ext cx="11662228" cy="923330"/>
          </a:xfrm>
          <a:prstGeom prst="rect">
            <a:avLst/>
          </a:prstGeom>
          <a:noFill/>
        </p:spPr>
        <p:txBody>
          <a:bodyPr wrap="square">
            <a:spAutoFit/>
          </a:bodyPr>
          <a:lstStyle/>
          <a:p>
            <a:r>
              <a:rPr lang="ru-RU" sz="5400" b="1" dirty="0">
                <a:solidFill>
                  <a:srgbClr val="1D447D"/>
                </a:solidFill>
                <a:latin typeface="Raleway"/>
              </a:rPr>
              <a:t>Кто может получить кредит</a:t>
            </a:r>
          </a:p>
        </p:txBody>
      </p:sp>
      <p:sp>
        <p:nvSpPr>
          <p:cNvPr id="6" name="TextBox 5">
            <a:extLst>
              <a:ext uri="{FF2B5EF4-FFF2-40B4-BE49-F238E27FC236}">
                <a16:creationId xmlns:a16="http://schemas.microsoft.com/office/drawing/2014/main" id="{16E9A561-79AD-58B5-6273-D41487E3995C}"/>
              </a:ext>
            </a:extLst>
          </p:cNvPr>
          <p:cNvSpPr txBox="1"/>
          <p:nvPr/>
        </p:nvSpPr>
        <p:spPr>
          <a:xfrm>
            <a:off x="2660143" y="3093098"/>
            <a:ext cx="9825920" cy="2811053"/>
          </a:xfrm>
          <a:prstGeom prst="rect">
            <a:avLst/>
          </a:prstGeom>
          <a:noFill/>
        </p:spPr>
        <p:txBody>
          <a:bodyPr wrap="square">
            <a:spAutoFit/>
          </a:bodyPr>
          <a:lstStyle/>
          <a:p>
            <a:r>
              <a:rPr lang="ru-RU" sz="2200" i="1" dirty="0">
                <a:solidFill>
                  <a:srgbClr val="1D447D"/>
                </a:solidFill>
                <a:latin typeface="Raleway"/>
              </a:rPr>
              <a:t>Образовательный кредит с государственной поддержкой может быть оформлен гражданином Российской Федерации при наличии договора об оказании платных образовательных услуг. Для несовершеннолетних обучающихся необходимо учитывать требования банка и законодательства к участию родителей или законных представителей. Возможность обращения за кредитом не означает автоматического одобрения заявки: решение принимает банк на основании документов заемщика и условий программы.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0" name="Group 7"/>
          <p:cNvGrpSpPr/>
          <p:nvPr/>
        </p:nvGrpSpPr>
        <p:grpSpPr>
          <a:xfrm>
            <a:off x="-716760" y="4212360"/>
            <a:ext cx="2879640" cy="2879640"/>
            <a:chOff x="-716760" y="4212360"/>
            <a:chExt cx="2879640" cy="2879640"/>
          </a:xfrm>
        </p:grpSpPr>
        <p:sp>
          <p:nvSpPr>
            <p:cNvPr id="131"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32"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33" name="Group 10"/>
          <p:cNvGrpSpPr/>
          <p:nvPr/>
        </p:nvGrpSpPr>
        <p:grpSpPr>
          <a:xfrm>
            <a:off x="-1346760" y="3312360"/>
            <a:ext cx="1799640" cy="1799640"/>
            <a:chOff x="-1346760" y="3312360"/>
            <a:chExt cx="1799640" cy="1799640"/>
          </a:xfrm>
        </p:grpSpPr>
        <p:sp>
          <p:nvSpPr>
            <p:cNvPr id="134"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35"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36" name="Group 16"/>
          <p:cNvGrpSpPr/>
          <p:nvPr/>
        </p:nvGrpSpPr>
        <p:grpSpPr>
          <a:xfrm>
            <a:off x="1404000" y="6009480"/>
            <a:ext cx="1079640" cy="1079640"/>
            <a:chOff x="1404000" y="6009480"/>
            <a:chExt cx="1079640" cy="1079640"/>
          </a:xfrm>
        </p:grpSpPr>
        <p:sp>
          <p:nvSpPr>
            <p:cNvPr id="137"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38"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39" name="Рисунок 19"/>
          <p:cNvPicPr/>
          <p:nvPr/>
        </p:nvPicPr>
        <p:blipFill>
          <a:blip r:embed="rId3"/>
          <a:stretch/>
        </p:blipFill>
        <p:spPr>
          <a:xfrm>
            <a:off x="2971800" y="921240"/>
            <a:ext cx="4469040" cy="900360"/>
          </a:xfrm>
          <a:prstGeom prst="rect">
            <a:avLst/>
          </a:prstGeom>
          <a:noFill/>
          <a:ln w="0">
            <a:noFill/>
          </a:ln>
        </p:spPr>
      </p:pic>
      <p:sp>
        <p:nvSpPr>
          <p:cNvPr id="143"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44" name="Freeform 200"/>
          <p:cNvSpPr/>
          <p:nvPr/>
        </p:nvSpPr>
        <p:spPr>
          <a:xfrm>
            <a:off x="1663200" y="317563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45" name="Freeform 5"/>
          <p:cNvSpPr/>
          <p:nvPr/>
        </p:nvSpPr>
        <p:spPr>
          <a:xfrm>
            <a:off x="14180457" y="1010160"/>
            <a:ext cx="6535383" cy="55139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670567" h="5752925">
                <a:moveTo>
                  <a:pt x="0" y="0"/>
                </a:moveTo>
                <a:lnTo>
                  <a:pt x="7670566" y="0"/>
                </a:lnTo>
                <a:lnTo>
                  <a:pt x="7670566" y="5752925"/>
                </a:lnTo>
                <a:lnTo>
                  <a:pt x="0" y="5752925"/>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595350CC-A222-0DD3-53D6-D3AE1E6DFF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1419" y="791960"/>
            <a:ext cx="851029" cy="1116975"/>
          </a:xfrm>
          <a:prstGeom prst="rect">
            <a:avLst/>
          </a:prstGeom>
        </p:spPr>
      </p:pic>
      <p:sp>
        <p:nvSpPr>
          <p:cNvPr id="4" name="TextBox 3">
            <a:extLst>
              <a:ext uri="{FF2B5EF4-FFF2-40B4-BE49-F238E27FC236}">
                <a16:creationId xmlns:a16="http://schemas.microsoft.com/office/drawing/2014/main" id="{370262E0-EFA5-A77A-6698-86276676A575}"/>
              </a:ext>
            </a:extLst>
          </p:cNvPr>
          <p:cNvSpPr txBox="1"/>
          <p:nvPr/>
        </p:nvSpPr>
        <p:spPr>
          <a:xfrm>
            <a:off x="1317123" y="1996270"/>
            <a:ext cx="14047433" cy="923330"/>
          </a:xfrm>
          <a:prstGeom prst="rect">
            <a:avLst/>
          </a:prstGeom>
          <a:noFill/>
        </p:spPr>
        <p:txBody>
          <a:bodyPr wrap="square">
            <a:spAutoFit/>
          </a:bodyPr>
          <a:lstStyle/>
          <a:p>
            <a:r>
              <a:rPr lang="ru-RU" sz="5400" b="1" dirty="0">
                <a:solidFill>
                  <a:srgbClr val="1D447D"/>
                </a:solidFill>
                <a:latin typeface="Raleway"/>
              </a:rPr>
              <a:t>Перечень профессий и специальностей</a:t>
            </a:r>
          </a:p>
        </p:txBody>
      </p:sp>
      <p:sp>
        <p:nvSpPr>
          <p:cNvPr id="6" name="TextBox 5">
            <a:extLst>
              <a:ext uri="{FF2B5EF4-FFF2-40B4-BE49-F238E27FC236}">
                <a16:creationId xmlns:a16="http://schemas.microsoft.com/office/drawing/2014/main" id="{02A745BE-E140-C977-B10A-5A86C49DFBC2}"/>
              </a:ext>
            </a:extLst>
          </p:cNvPr>
          <p:cNvSpPr txBox="1"/>
          <p:nvPr/>
        </p:nvSpPr>
        <p:spPr>
          <a:xfrm>
            <a:off x="2860200" y="3254270"/>
            <a:ext cx="11044497" cy="32479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С 1 декабря 2025 года государственная поддержка образовательного кредитования предоставляется не по всем образовательным программам, а по профессиям, специальностям, направлениям подготовки и научным специальностям, включенным в перечень, утвержденный Правительством Российской Федерации. Если выбранная профессия или специальность СПО входит в перечень, обучение по ней может быть оплачено с использованием образовательного кредита с государственной поддержкой при соблюдении иных условий программы. Если программа не входит в перечень, господдержка по образовательному кредиту не предоставляется.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A6EAB-ECF5-1B4B-B0D6-016BE57B5183}"/>
            </a:ext>
          </a:extLst>
        </p:cNvPr>
        <p:cNvGrpSpPr/>
        <p:nvPr/>
      </p:nvGrpSpPr>
      <p:grpSpPr>
        <a:xfrm>
          <a:off x="0" y="0"/>
          <a:ext cx="0" cy="0"/>
          <a:chOff x="0" y="0"/>
          <a:chExt cx="0" cy="0"/>
        </a:xfrm>
      </p:grpSpPr>
      <p:grpSp>
        <p:nvGrpSpPr>
          <p:cNvPr id="130" name="Group 7">
            <a:extLst>
              <a:ext uri="{FF2B5EF4-FFF2-40B4-BE49-F238E27FC236}">
                <a16:creationId xmlns:a16="http://schemas.microsoft.com/office/drawing/2014/main" id="{5E749CA5-189A-29BA-323F-7C3D2B1DEAE1}"/>
              </a:ext>
            </a:extLst>
          </p:cNvPr>
          <p:cNvGrpSpPr/>
          <p:nvPr/>
        </p:nvGrpSpPr>
        <p:grpSpPr>
          <a:xfrm>
            <a:off x="-716760" y="4212360"/>
            <a:ext cx="2879640" cy="2879640"/>
            <a:chOff x="-716760" y="4212360"/>
            <a:chExt cx="2879640" cy="2879640"/>
          </a:xfrm>
        </p:grpSpPr>
        <p:sp>
          <p:nvSpPr>
            <p:cNvPr id="131" name="Freeform 8">
              <a:extLst>
                <a:ext uri="{FF2B5EF4-FFF2-40B4-BE49-F238E27FC236}">
                  <a16:creationId xmlns:a16="http://schemas.microsoft.com/office/drawing/2014/main" id="{B7B6FB68-DE51-FE20-F6DF-B9761462596D}"/>
                </a:ext>
              </a:extLst>
            </p:cNvPr>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32" name="TextBox 9">
              <a:extLst>
                <a:ext uri="{FF2B5EF4-FFF2-40B4-BE49-F238E27FC236}">
                  <a16:creationId xmlns:a16="http://schemas.microsoft.com/office/drawing/2014/main" id="{A68AC7E1-F6B4-A46D-284B-AB28DE643BB6}"/>
                </a:ext>
              </a:extLst>
            </p:cNvPr>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33" name="Group 10">
            <a:extLst>
              <a:ext uri="{FF2B5EF4-FFF2-40B4-BE49-F238E27FC236}">
                <a16:creationId xmlns:a16="http://schemas.microsoft.com/office/drawing/2014/main" id="{C305D5DF-6A91-A94D-5558-037021B243AD}"/>
              </a:ext>
            </a:extLst>
          </p:cNvPr>
          <p:cNvGrpSpPr/>
          <p:nvPr/>
        </p:nvGrpSpPr>
        <p:grpSpPr>
          <a:xfrm>
            <a:off x="-1346760" y="3312360"/>
            <a:ext cx="1799640" cy="1799640"/>
            <a:chOff x="-1346760" y="3312360"/>
            <a:chExt cx="1799640" cy="1799640"/>
          </a:xfrm>
        </p:grpSpPr>
        <p:sp>
          <p:nvSpPr>
            <p:cNvPr id="134" name="Freeform 11">
              <a:extLst>
                <a:ext uri="{FF2B5EF4-FFF2-40B4-BE49-F238E27FC236}">
                  <a16:creationId xmlns:a16="http://schemas.microsoft.com/office/drawing/2014/main" id="{57FF4133-E314-3302-FEB2-F182A20DFB80}"/>
                </a:ext>
              </a:extLst>
            </p:cNvPr>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35" name="TextBox 12">
              <a:extLst>
                <a:ext uri="{FF2B5EF4-FFF2-40B4-BE49-F238E27FC236}">
                  <a16:creationId xmlns:a16="http://schemas.microsoft.com/office/drawing/2014/main" id="{D06B7D3C-2B0B-7D2D-012B-930CF1222768}"/>
                </a:ext>
              </a:extLst>
            </p:cNvPr>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36" name="Group 16">
            <a:extLst>
              <a:ext uri="{FF2B5EF4-FFF2-40B4-BE49-F238E27FC236}">
                <a16:creationId xmlns:a16="http://schemas.microsoft.com/office/drawing/2014/main" id="{E579E185-AFD2-C350-7299-7F0C2CA072E9}"/>
              </a:ext>
            </a:extLst>
          </p:cNvPr>
          <p:cNvGrpSpPr/>
          <p:nvPr/>
        </p:nvGrpSpPr>
        <p:grpSpPr>
          <a:xfrm>
            <a:off x="1404000" y="6009480"/>
            <a:ext cx="1079640" cy="1079640"/>
            <a:chOff x="1404000" y="6009480"/>
            <a:chExt cx="1079640" cy="1079640"/>
          </a:xfrm>
        </p:grpSpPr>
        <p:sp>
          <p:nvSpPr>
            <p:cNvPr id="137" name="Freeform 17">
              <a:extLst>
                <a:ext uri="{FF2B5EF4-FFF2-40B4-BE49-F238E27FC236}">
                  <a16:creationId xmlns:a16="http://schemas.microsoft.com/office/drawing/2014/main" id="{DC237C29-BC79-A85E-10A0-2E9138F74238}"/>
                </a:ext>
              </a:extLst>
            </p:cNvPr>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38" name="TextBox 18">
              <a:extLst>
                <a:ext uri="{FF2B5EF4-FFF2-40B4-BE49-F238E27FC236}">
                  <a16:creationId xmlns:a16="http://schemas.microsoft.com/office/drawing/2014/main" id="{EE801A4C-651E-E62E-FD12-D7D2D5B1C3AB}"/>
                </a:ext>
              </a:extLst>
            </p:cNvPr>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39" name="Рисунок 19">
            <a:extLst>
              <a:ext uri="{FF2B5EF4-FFF2-40B4-BE49-F238E27FC236}">
                <a16:creationId xmlns:a16="http://schemas.microsoft.com/office/drawing/2014/main" id="{C3E7AC25-8477-EF9F-71FA-BE07E28BE6C0}"/>
              </a:ext>
            </a:extLst>
          </p:cNvPr>
          <p:cNvPicPr/>
          <p:nvPr/>
        </p:nvPicPr>
        <p:blipFill>
          <a:blip r:embed="rId3"/>
          <a:stretch/>
        </p:blipFill>
        <p:spPr>
          <a:xfrm>
            <a:off x="2971800" y="921240"/>
            <a:ext cx="4469040" cy="900360"/>
          </a:xfrm>
          <a:prstGeom prst="rect">
            <a:avLst/>
          </a:prstGeom>
          <a:noFill/>
          <a:ln w="0">
            <a:noFill/>
          </a:ln>
        </p:spPr>
      </p:pic>
      <p:sp>
        <p:nvSpPr>
          <p:cNvPr id="143" name="Freeform 5">
            <a:extLst>
              <a:ext uri="{FF2B5EF4-FFF2-40B4-BE49-F238E27FC236}">
                <a16:creationId xmlns:a16="http://schemas.microsoft.com/office/drawing/2014/main" id="{20AD5B25-8497-DFC3-7E42-D6AB7F275D06}"/>
              </a:ext>
            </a:extLst>
          </p:cNvPr>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44" name="Freeform 200">
            <a:extLst>
              <a:ext uri="{FF2B5EF4-FFF2-40B4-BE49-F238E27FC236}">
                <a16:creationId xmlns:a16="http://schemas.microsoft.com/office/drawing/2014/main" id="{A57B974A-56A9-A097-1A8C-17C4FCD5AA5B}"/>
              </a:ext>
            </a:extLst>
          </p:cNvPr>
          <p:cNvSpPr/>
          <p:nvPr/>
        </p:nvSpPr>
        <p:spPr>
          <a:xfrm>
            <a:off x="1663200" y="317563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45" name="Freeform 5">
            <a:extLst>
              <a:ext uri="{FF2B5EF4-FFF2-40B4-BE49-F238E27FC236}">
                <a16:creationId xmlns:a16="http://schemas.microsoft.com/office/drawing/2014/main" id="{0E0FD3A9-DF44-F5B1-77F5-F58CDCF94345}"/>
              </a:ext>
            </a:extLst>
          </p:cNvPr>
          <p:cNvSpPr/>
          <p:nvPr/>
        </p:nvSpPr>
        <p:spPr>
          <a:xfrm>
            <a:off x="14180457" y="1010160"/>
            <a:ext cx="6535383" cy="55139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670567" h="5752925">
                <a:moveTo>
                  <a:pt x="0" y="0"/>
                </a:moveTo>
                <a:lnTo>
                  <a:pt x="7670566" y="0"/>
                </a:lnTo>
                <a:lnTo>
                  <a:pt x="7670566" y="5752925"/>
                </a:lnTo>
                <a:lnTo>
                  <a:pt x="0" y="5752925"/>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74282B3B-8562-FEE0-059B-BC12A14D70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1419" y="791960"/>
            <a:ext cx="851029" cy="1116975"/>
          </a:xfrm>
          <a:prstGeom prst="rect">
            <a:avLst/>
          </a:prstGeom>
        </p:spPr>
      </p:pic>
      <p:sp>
        <p:nvSpPr>
          <p:cNvPr id="4" name="TextBox 3">
            <a:extLst>
              <a:ext uri="{FF2B5EF4-FFF2-40B4-BE49-F238E27FC236}">
                <a16:creationId xmlns:a16="http://schemas.microsoft.com/office/drawing/2014/main" id="{098B6C29-F801-176D-8F80-0640ACF9CDE1}"/>
              </a:ext>
            </a:extLst>
          </p:cNvPr>
          <p:cNvSpPr txBox="1"/>
          <p:nvPr/>
        </p:nvSpPr>
        <p:spPr>
          <a:xfrm>
            <a:off x="1317123" y="1996270"/>
            <a:ext cx="14047433" cy="1323439"/>
          </a:xfrm>
          <a:prstGeom prst="rect">
            <a:avLst/>
          </a:prstGeom>
          <a:noFill/>
        </p:spPr>
        <p:txBody>
          <a:bodyPr wrap="square">
            <a:spAutoFit/>
          </a:bodyPr>
          <a:lstStyle/>
          <a:p>
            <a:pPr algn="ctr"/>
            <a:r>
              <a:rPr lang="ru-RU" sz="4000" b="1" dirty="0">
                <a:solidFill>
                  <a:srgbClr val="1D447D"/>
                </a:solidFill>
                <a:latin typeface="Raleway"/>
              </a:rPr>
              <a:t>Перечень профессий и специальностей в </a:t>
            </a:r>
          </a:p>
          <a:p>
            <a:pPr algn="ctr"/>
            <a:r>
              <a:rPr lang="ru-RU" sz="4000" b="1" dirty="0">
                <a:solidFill>
                  <a:srgbClr val="1D447D"/>
                </a:solidFill>
                <a:latin typeface="Raleway"/>
              </a:rPr>
              <a:t>БУ «Лангепасский политехнический колледж»</a:t>
            </a:r>
          </a:p>
        </p:txBody>
      </p:sp>
      <p:graphicFrame>
        <p:nvGraphicFramePr>
          <p:cNvPr id="3" name="Таблица 2">
            <a:extLst>
              <a:ext uri="{FF2B5EF4-FFF2-40B4-BE49-F238E27FC236}">
                <a16:creationId xmlns:a16="http://schemas.microsoft.com/office/drawing/2014/main" id="{28FF8BBA-9C97-6B2F-D3AD-636B4D01E477}"/>
              </a:ext>
            </a:extLst>
          </p:cNvPr>
          <p:cNvGraphicFramePr>
            <a:graphicFrameLocks noGrp="1"/>
          </p:cNvGraphicFramePr>
          <p:nvPr>
            <p:extLst>
              <p:ext uri="{D42A27DB-BD31-4B8C-83A1-F6EECF244321}">
                <p14:modId xmlns:p14="http://schemas.microsoft.com/office/powerpoint/2010/main" val="1871206946"/>
              </p:ext>
            </p:extLst>
          </p:nvPr>
        </p:nvGraphicFramePr>
        <p:xfrm>
          <a:off x="2840771" y="4448760"/>
          <a:ext cx="11083353" cy="2304974"/>
        </p:xfrm>
        <a:graphic>
          <a:graphicData uri="http://schemas.openxmlformats.org/drawingml/2006/table">
            <a:tbl>
              <a:tblPr firstRow="1" firstCol="1" bandRow="1"/>
              <a:tblGrid>
                <a:gridCol w="463284">
                  <a:extLst>
                    <a:ext uri="{9D8B030D-6E8A-4147-A177-3AD203B41FA5}">
                      <a16:colId xmlns:a16="http://schemas.microsoft.com/office/drawing/2014/main" val="241609733"/>
                    </a:ext>
                  </a:extLst>
                </a:gridCol>
                <a:gridCol w="1467436">
                  <a:extLst>
                    <a:ext uri="{9D8B030D-6E8A-4147-A177-3AD203B41FA5}">
                      <a16:colId xmlns:a16="http://schemas.microsoft.com/office/drawing/2014/main" val="2287617074"/>
                    </a:ext>
                  </a:extLst>
                </a:gridCol>
                <a:gridCol w="1966187">
                  <a:extLst>
                    <a:ext uri="{9D8B030D-6E8A-4147-A177-3AD203B41FA5}">
                      <a16:colId xmlns:a16="http://schemas.microsoft.com/office/drawing/2014/main" val="302713111"/>
                    </a:ext>
                  </a:extLst>
                </a:gridCol>
                <a:gridCol w="2730938">
                  <a:extLst>
                    <a:ext uri="{9D8B030D-6E8A-4147-A177-3AD203B41FA5}">
                      <a16:colId xmlns:a16="http://schemas.microsoft.com/office/drawing/2014/main" val="38355143"/>
                    </a:ext>
                  </a:extLst>
                </a:gridCol>
                <a:gridCol w="1427536">
                  <a:extLst>
                    <a:ext uri="{9D8B030D-6E8A-4147-A177-3AD203B41FA5}">
                      <a16:colId xmlns:a16="http://schemas.microsoft.com/office/drawing/2014/main" val="1580649316"/>
                    </a:ext>
                  </a:extLst>
                </a:gridCol>
                <a:gridCol w="1513986">
                  <a:extLst>
                    <a:ext uri="{9D8B030D-6E8A-4147-A177-3AD203B41FA5}">
                      <a16:colId xmlns:a16="http://schemas.microsoft.com/office/drawing/2014/main" val="3487738047"/>
                    </a:ext>
                  </a:extLst>
                </a:gridCol>
                <a:gridCol w="1513986">
                  <a:extLst>
                    <a:ext uri="{9D8B030D-6E8A-4147-A177-3AD203B41FA5}">
                      <a16:colId xmlns:a16="http://schemas.microsoft.com/office/drawing/2014/main" val="351648094"/>
                    </a:ext>
                  </a:extLst>
                </a:gridCol>
              </a:tblGrid>
              <a:tr h="1516550">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Код</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профессии</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Присваиваемая квалификация</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Срок обучения</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мест на основе договоров с физическими лицами с оплатой ими стоимости обучения</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ОГЭ</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4299505"/>
                  </a:ext>
                </a:extLst>
              </a:tr>
              <a:tr h="788424">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54.01.20</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Графический дизайнер</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7625" marR="4762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Графический дизайнер</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года</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мес.</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518685"/>
                  </a:ext>
                </a:extLst>
              </a:tr>
            </a:tbl>
          </a:graphicData>
        </a:graphic>
      </p:graphicFrame>
      <p:sp>
        <p:nvSpPr>
          <p:cNvPr id="7" name="TextBox 6">
            <a:extLst>
              <a:ext uri="{FF2B5EF4-FFF2-40B4-BE49-F238E27FC236}">
                <a16:creationId xmlns:a16="http://schemas.microsoft.com/office/drawing/2014/main" id="{80B7CA6E-C106-0603-C187-D570D76C6019}"/>
              </a:ext>
            </a:extLst>
          </p:cNvPr>
          <p:cNvSpPr txBox="1"/>
          <p:nvPr/>
        </p:nvSpPr>
        <p:spPr>
          <a:xfrm>
            <a:off x="2256000" y="3139112"/>
            <a:ext cx="11668124" cy="1205908"/>
          </a:xfrm>
          <a:prstGeom prst="rect">
            <a:avLst/>
          </a:prstGeom>
          <a:noFill/>
        </p:spPr>
        <p:txBody>
          <a:bodyPr wrap="square">
            <a:spAutoFit/>
          </a:bodyPr>
          <a:lstStyle/>
          <a:p>
            <a:pPr marR="52705" indent="-6350" algn="ctr">
              <a:lnSpc>
                <a:spcPct val="102000"/>
              </a:lnSpc>
              <a:spcAft>
                <a:spcPts val="25"/>
              </a:spcAft>
              <a:buNone/>
            </a:pPr>
            <a:r>
              <a:rPr lang="ru-RU" b="1" dirty="0">
                <a:solidFill>
                  <a:srgbClr val="000000"/>
                </a:solidFill>
                <a:effectLst/>
                <a:latin typeface="Times New Roman" panose="02020603050405020304" pitchFamily="18" charset="0"/>
                <a:ea typeface="Times New Roman" panose="02020603050405020304" pitchFamily="18" charset="0"/>
              </a:rPr>
              <a:t>очная форма обучения</a:t>
            </a:r>
            <a:endParaRPr lang="ru-RU" dirty="0">
              <a:solidFill>
                <a:srgbClr val="000000"/>
              </a:solidFill>
              <a:effectLst/>
              <a:latin typeface="Times New Roman" panose="02020603050405020304" pitchFamily="18" charset="0"/>
              <a:ea typeface="Times New Roman" panose="02020603050405020304" pitchFamily="18" charset="0"/>
            </a:endParaRPr>
          </a:p>
          <a:p>
            <a:pPr marR="64770" indent="5715" algn="ctr">
              <a:lnSpc>
                <a:spcPct val="102000"/>
              </a:lnSpc>
              <a:spcAft>
                <a:spcPts val="25"/>
              </a:spcAft>
              <a:buNone/>
            </a:pPr>
            <a:r>
              <a:rPr lang="ru-RU" b="1" dirty="0">
                <a:solidFill>
                  <a:srgbClr val="000000"/>
                </a:solidFill>
                <a:effectLst/>
                <a:latin typeface="Times New Roman" panose="02020603050405020304" pitchFamily="18" charset="0"/>
                <a:ea typeface="Times New Roman" panose="02020603050405020304" pitchFamily="18" charset="0"/>
              </a:rPr>
              <a:t>по программам подготовки квалифицированных рабочих (служащих) на базе основного общего образования –  9 классов </a:t>
            </a:r>
            <a:endParaRPr lang="ru-RU" dirty="0">
              <a:solidFill>
                <a:srgbClr val="000000"/>
              </a:solidFill>
              <a:effectLst/>
              <a:latin typeface="Times New Roman" panose="02020603050405020304" pitchFamily="18" charset="0"/>
              <a:ea typeface="Times New Roman" panose="02020603050405020304" pitchFamily="18" charset="0"/>
            </a:endParaRPr>
          </a:p>
          <a:p>
            <a:pPr marR="64770" indent="5715" algn="ctr">
              <a:lnSpc>
                <a:spcPct val="102000"/>
              </a:lnSpc>
              <a:spcAft>
                <a:spcPts val="25"/>
              </a:spcAft>
              <a:buNone/>
            </a:pPr>
            <a:r>
              <a:rPr lang="ru-RU" b="1" dirty="0">
                <a:solidFill>
                  <a:srgbClr val="000000"/>
                </a:solidFill>
                <a:effectLst/>
                <a:latin typeface="Times New Roman" panose="02020603050405020304" pitchFamily="18" charset="0"/>
                <a:ea typeface="Times New Roman" panose="02020603050405020304" pitchFamily="18" charset="0"/>
              </a:rPr>
              <a:t>(по договору об оказании платных образовательных услуг)</a:t>
            </a:r>
            <a:endParaRPr lang="ru-RU"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265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5D5BD-B08B-5269-C752-03D20819207C}"/>
            </a:ext>
          </a:extLst>
        </p:cNvPr>
        <p:cNvGrpSpPr/>
        <p:nvPr/>
      </p:nvGrpSpPr>
      <p:grpSpPr>
        <a:xfrm>
          <a:off x="0" y="0"/>
          <a:ext cx="0" cy="0"/>
          <a:chOff x="0" y="0"/>
          <a:chExt cx="0" cy="0"/>
        </a:xfrm>
      </p:grpSpPr>
      <p:grpSp>
        <p:nvGrpSpPr>
          <p:cNvPr id="130" name="Group 7">
            <a:extLst>
              <a:ext uri="{FF2B5EF4-FFF2-40B4-BE49-F238E27FC236}">
                <a16:creationId xmlns:a16="http://schemas.microsoft.com/office/drawing/2014/main" id="{F34327D4-D519-45A6-5D0E-BB3C21822292}"/>
              </a:ext>
            </a:extLst>
          </p:cNvPr>
          <p:cNvGrpSpPr/>
          <p:nvPr/>
        </p:nvGrpSpPr>
        <p:grpSpPr>
          <a:xfrm>
            <a:off x="-716760" y="4212360"/>
            <a:ext cx="2879640" cy="2879640"/>
            <a:chOff x="-716760" y="4212360"/>
            <a:chExt cx="2879640" cy="2879640"/>
          </a:xfrm>
        </p:grpSpPr>
        <p:sp>
          <p:nvSpPr>
            <p:cNvPr id="131" name="Freeform 8">
              <a:extLst>
                <a:ext uri="{FF2B5EF4-FFF2-40B4-BE49-F238E27FC236}">
                  <a16:creationId xmlns:a16="http://schemas.microsoft.com/office/drawing/2014/main" id="{8B570AD3-828D-CC6D-E747-0925F1A96C6F}"/>
                </a:ext>
              </a:extLst>
            </p:cNvPr>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32" name="TextBox 9">
              <a:extLst>
                <a:ext uri="{FF2B5EF4-FFF2-40B4-BE49-F238E27FC236}">
                  <a16:creationId xmlns:a16="http://schemas.microsoft.com/office/drawing/2014/main" id="{11A199F2-1F4C-54F4-7DAE-724AB14DBBD9}"/>
                </a:ext>
              </a:extLst>
            </p:cNvPr>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33" name="Group 10">
            <a:extLst>
              <a:ext uri="{FF2B5EF4-FFF2-40B4-BE49-F238E27FC236}">
                <a16:creationId xmlns:a16="http://schemas.microsoft.com/office/drawing/2014/main" id="{C87A1E8D-C018-D495-AEB1-DBBD0B76FA4D}"/>
              </a:ext>
            </a:extLst>
          </p:cNvPr>
          <p:cNvGrpSpPr/>
          <p:nvPr/>
        </p:nvGrpSpPr>
        <p:grpSpPr>
          <a:xfrm>
            <a:off x="-1346760" y="3312360"/>
            <a:ext cx="1799640" cy="1799640"/>
            <a:chOff x="-1346760" y="3312360"/>
            <a:chExt cx="1799640" cy="1799640"/>
          </a:xfrm>
        </p:grpSpPr>
        <p:sp>
          <p:nvSpPr>
            <p:cNvPr id="134" name="Freeform 11">
              <a:extLst>
                <a:ext uri="{FF2B5EF4-FFF2-40B4-BE49-F238E27FC236}">
                  <a16:creationId xmlns:a16="http://schemas.microsoft.com/office/drawing/2014/main" id="{E7C557F1-B1A9-8644-43AE-193A7AACB145}"/>
                </a:ext>
              </a:extLst>
            </p:cNvPr>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35" name="TextBox 12">
              <a:extLst>
                <a:ext uri="{FF2B5EF4-FFF2-40B4-BE49-F238E27FC236}">
                  <a16:creationId xmlns:a16="http://schemas.microsoft.com/office/drawing/2014/main" id="{EA7911E1-D23F-7D76-8E7F-39F4F104E1CA}"/>
                </a:ext>
              </a:extLst>
            </p:cNvPr>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36" name="Group 16">
            <a:extLst>
              <a:ext uri="{FF2B5EF4-FFF2-40B4-BE49-F238E27FC236}">
                <a16:creationId xmlns:a16="http://schemas.microsoft.com/office/drawing/2014/main" id="{893F29F4-3D32-03BA-2187-E1B37D36A80B}"/>
              </a:ext>
            </a:extLst>
          </p:cNvPr>
          <p:cNvGrpSpPr/>
          <p:nvPr/>
        </p:nvGrpSpPr>
        <p:grpSpPr>
          <a:xfrm>
            <a:off x="1404000" y="6009480"/>
            <a:ext cx="1079640" cy="1079640"/>
            <a:chOff x="1404000" y="6009480"/>
            <a:chExt cx="1079640" cy="1079640"/>
          </a:xfrm>
        </p:grpSpPr>
        <p:sp>
          <p:nvSpPr>
            <p:cNvPr id="137" name="Freeform 17">
              <a:extLst>
                <a:ext uri="{FF2B5EF4-FFF2-40B4-BE49-F238E27FC236}">
                  <a16:creationId xmlns:a16="http://schemas.microsoft.com/office/drawing/2014/main" id="{479BE959-2EC9-649C-32B1-69309286C68B}"/>
                </a:ext>
              </a:extLst>
            </p:cNvPr>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38" name="TextBox 18">
              <a:extLst>
                <a:ext uri="{FF2B5EF4-FFF2-40B4-BE49-F238E27FC236}">
                  <a16:creationId xmlns:a16="http://schemas.microsoft.com/office/drawing/2014/main" id="{B55E5564-1BE2-ABB7-6D2C-BB7C39A39E1C}"/>
                </a:ext>
              </a:extLst>
            </p:cNvPr>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39" name="Рисунок 19">
            <a:extLst>
              <a:ext uri="{FF2B5EF4-FFF2-40B4-BE49-F238E27FC236}">
                <a16:creationId xmlns:a16="http://schemas.microsoft.com/office/drawing/2014/main" id="{21FE4AE4-BE78-CB13-8AC4-3748305FB29D}"/>
              </a:ext>
            </a:extLst>
          </p:cNvPr>
          <p:cNvPicPr/>
          <p:nvPr/>
        </p:nvPicPr>
        <p:blipFill>
          <a:blip r:embed="rId3"/>
          <a:stretch/>
        </p:blipFill>
        <p:spPr>
          <a:xfrm>
            <a:off x="2895600" y="639065"/>
            <a:ext cx="4469040" cy="900360"/>
          </a:xfrm>
          <a:prstGeom prst="rect">
            <a:avLst/>
          </a:prstGeom>
          <a:noFill/>
          <a:ln w="0">
            <a:noFill/>
          </a:ln>
        </p:spPr>
      </p:pic>
      <p:sp>
        <p:nvSpPr>
          <p:cNvPr id="143" name="Freeform 5">
            <a:extLst>
              <a:ext uri="{FF2B5EF4-FFF2-40B4-BE49-F238E27FC236}">
                <a16:creationId xmlns:a16="http://schemas.microsoft.com/office/drawing/2014/main" id="{9E78AE15-6B7D-D234-CE2C-688B589C2C20}"/>
              </a:ext>
            </a:extLst>
          </p:cNvPr>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44" name="Freeform 200">
            <a:extLst>
              <a:ext uri="{FF2B5EF4-FFF2-40B4-BE49-F238E27FC236}">
                <a16:creationId xmlns:a16="http://schemas.microsoft.com/office/drawing/2014/main" id="{A4876C73-99A1-B734-34F0-CABF26080F08}"/>
              </a:ext>
            </a:extLst>
          </p:cNvPr>
          <p:cNvSpPr/>
          <p:nvPr/>
        </p:nvSpPr>
        <p:spPr>
          <a:xfrm>
            <a:off x="1663200" y="317563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45" name="Freeform 5">
            <a:extLst>
              <a:ext uri="{FF2B5EF4-FFF2-40B4-BE49-F238E27FC236}">
                <a16:creationId xmlns:a16="http://schemas.microsoft.com/office/drawing/2014/main" id="{9716DA37-1184-8CB2-1480-C6EB1DA22067}"/>
              </a:ext>
            </a:extLst>
          </p:cNvPr>
          <p:cNvSpPr/>
          <p:nvPr/>
        </p:nvSpPr>
        <p:spPr>
          <a:xfrm>
            <a:off x="14180457" y="1010160"/>
            <a:ext cx="6535383" cy="55139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7670567" h="5752925">
                <a:moveTo>
                  <a:pt x="0" y="0"/>
                </a:moveTo>
                <a:lnTo>
                  <a:pt x="7670566" y="0"/>
                </a:lnTo>
                <a:lnTo>
                  <a:pt x="7670566" y="5752925"/>
                </a:lnTo>
                <a:lnTo>
                  <a:pt x="0" y="5752925"/>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43B5FC92-57C6-01E7-2A44-CB6D839C9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9810" y="451672"/>
            <a:ext cx="851029" cy="1116975"/>
          </a:xfrm>
          <a:prstGeom prst="rect">
            <a:avLst/>
          </a:prstGeom>
        </p:spPr>
      </p:pic>
      <p:sp>
        <p:nvSpPr>
          <p:cNvPr id="4" name="TextBox 3">
            <a:extLst>
              <a:ext uri="{FF2B5EF4-FFF2-40B4-BE49-F238E27FC236}">
                <a16:creationId xmlns:a16="http://schemas.microsoft.com/office/drawing/2014/main" id="{6B8B9391-D0BC-3CCA-4879-EF03A09E7535}"/>
              </a:ext>
            </a:extLst>
          </p:cNvPr>
          <p:cNvSpPr txBox="1"/>
          <p:nvPr/>
        </p:nvSpPr>
        <p:spPr>
          <a:xfrm>
            <a:off x="1317122" y="1559600"/>
            <a:ext cx="14047433" cy="1323439"/>
          </a:xfrm>
          <a:prstGeom prst="rect">
            <a:avLst/>
          </a:prstGeom>
          <a:noFill/>
        </p:spPr>
        <p:txBody>
          <a:bodyPr wrap="square">
            <a:spAutoFit/>
          </a:bodyPr>
          <a:lstStyle/>
          <a:p>
            <a:pPr algn="ctr"/>
            <a:r>
              <a:rPr lang="ru-RU" sz="4000" b="1" dirty="0">
                <a:solidFill>
                  <a:srgbClr val="1D447D"/>
                </a:solidFill>
                <a:latin typeface="Raleway"/>
              </a:rPr>
              <a:t>Перечень профессий и специальностей в </a:t>
            </a:r>
          </a:p>
          <a:p>
            <a:pPr algn="ctr"/>
            <a:r>
              <a:rPr lang="ru-RU" sz="4000" b="1" dirty="0">
                <a:solidFill>
                  <a:srgbClr val="1D447D"/>
                </a:solidFill>
                <a:latin typeface="Raleway"/>
              </a:rPr>
              <a:t>БУ «Лангепасский политехнический колледж»</a:t>
            </a:r>
          </a:p>
        </p:txBody>
      </p:sp>
      <p:graphicFrame>
        <p:nvGraphicFramePr>
          <p:cNvPr id="5" name="Таблица 4">
            <a:extLst>
              <a:ext uri="{FF2B5EF4-FFF2-40B4-BE49-F238E27FC236}">
                <a16:creationId xmlns:a16="http://schemas.microsoft.com/office/drawing/2014/main" id="{6BDB61D9-0497-E005-C8C2-6F7009B5A563}"/>
              </a:ext>
            </a:extLst>
          </p:cNvPr>
          <p:cNvGraphicFramePr>
            <a:graphicFrameLocks noGrp="1"/>
          </p:cNvGraphicFramePr>
          <p:nvPr>
            <p:extLst>
              <p:ext uri="{D42A27DB-BD31-4B8C-83A1-F6EECF244321}">
                <p14:modId xmlns:p14="http://schemas.microsoft.com/office/powerpoint/2010/main" val="87566184"/>
              </p:ext>
            </p:extLst>
          </p:nvPr>
        </p:nvGraphicFramePr>
        <p:xfrm>
          <a:off x="2653245" y="3708323"/>
          <a:ext cx="11747172" cy="3508217"/>
        </p:xfrm>
        <a:graphic>
          <a:graphicData uri="http://schemas.openxmlformats.org/drawingml/2006/table">
            <a:tbl>
              <a:tblPr firstRow="1" firstCol="1" bandRow="1"/>
              <a:tblGrid>
                <a:gridCol w="570913">
                  <a:extLst>
                    <a:ext uri="{9D8B030D-6E8A-4147-A177-3AD203B41FA5}">
                      <a16:colId xmlns:a16="http://schemas.microsoft.com/office/drawing/2014/main" val="894165670"/>
                    </a:ext>
                  </a:extLst>
                </a:gridCol>
                <a:gridCol w="1574121">
                  <a:extLst>
                    <a:ext uri="{9D8B030D-6E8A-4147-A177-3AD203B41FA5}">
                      <a16:colId xmlns:a16="http://schemas.microsoft.com/office/drawing/2014/main" val="2598993763"/>
                    </a:ext>
                  </a:extLst>
                </a:gridCol>
                <a:gridCol w="3557044">
                  <a:extLst>
                    <a:ext uri="{9D8B030D-6E8A-4147-A177-3AD203B41FA5}">
                      <a16:colId xmlns:a16="http://schemas.microsoft.com/office/drawing/2014/main" val="3661946687"/>
                    </a:ext>
                  </a:extLst>
                </a:gridCol>
                <a:gridCol w="2086297">
                  <a:extLst>
                    <a:ext uri="{9D8B030D-6E8A-4147-A177-3AD203B41FA5}">
                      <a16:colId xmlns:a16="http://schemas.microsoft.com/office/drawing/2014/main" val="1818123565"/>
                    </a:ext>
                  </a:extLst>
                </a:gridCol>
                <a:gridCol w="1738581">
                  <a:extLst>
                    <a:ext uri="{9D8B030D-6E8A-4147-A177-3AD203B41FA5}">
                      <a16:colId xmlns:a16="http://schemas.microsoft.com/office/drawing/2014/main" val="3780598370"/>
                    </a:ext>
                  </a:extLst>
                </a:gridCol>
                <a:gridCol w="2220216">
                  <a:extLst>
                    <a:ext uri="{9D8B030D-6E8A-4147-A177-3AD203B41FA5}">
                      <a16:colId xmlns:a16="http://schemas.microsoft.com/office/drawing/2014/main" val="3856042345"/>
                    </a:ext>
                  </a:extLst>
                </a:gridCol>
              </a:tblGrid>
              <a:tr h="708739">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Код</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a:t>
                      </a: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специальности</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Присваиваемая квалификация</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Срок обучения</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основе договоров с физическими лицами с оплатой ими стоимости обучения</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8957174"/>
                  </a:ext>
                </a:extLst>
              </a:tr>
              <a:tr h="708739">
                <a:tc>
                  <a:txBody>
                    <a:bodyPr/>
                    <a:lstStyle/>
                    <a:p>
                      <a:pPr marL="0" lvl="0" indent="0" algn="ctr">
                        <a:lnSpc>
                          <a:spcPct val="115000"/>
                        </a:lnSpc>
                        <a:spcAft>
                          <a:spcPts val="1000"/>
                        </a:spcAft>
                        <a:buFont typeface="+mj-lt"/>
                        <a:buNone/>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46.02.01</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ru-RU" sz="1300" b="0">
                          <a:effectLst/>
                          <a:latin typeface="Times New Roman" panose="02020603050405020304" pitchFamily="18" charset="0"/>
                          <a:ea typeface="Times New Roman" panose="02020603050405020304" pitchFamily="18" charset="0"/>
                          <a:cs typeface="Times New Roman" panose="02020603050405020304" pitchFamily="18" charset="0"/>
                        </a:rPr>
                        <a:t>Документационное  обеспечение  управление  и архивоведение</a:t>
                      </a:r>
                      <a:endParaRPr lang="ru-RU"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Специалист по  документационному  обеспечению управления, архивист</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года</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мес.</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560340"/>
                  </a:ext>
                </a:extLst>
              </a:tr>
              <a:tr h="472840">
                <a:tc>
                  <a:txBody>
                    <a:bodyPr/>
                    <a:lstStyle/>
                    <a:p>
                      <a:pPr marL="0" lvl="0" indent="0" algn="ctr">
                        <a:lnSpc>
                          <a:spcPct val="115000"/>
                        </a:lnSpc>
                        <a:spcAft>
                          <a:spcPts val="1000"/>
                        </a:spcAft>
                        <a:buFont typeface="+mj-lt"/>
                        <a:buNone/>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2. 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21.02.01</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ru-RU" sz="1300" b="0">
                          <a:effectLst/>
                          <a:latin typeface="Times New Roman" panose="02020603050405020304" pitchFamily="18" charset="0"/>
                          <a:ea typeface="Times New Roman" panose="02020603050405020304" pitchFamily="18" charset="0"/>
                          <a:cs typeface="Times New Roman" panose="02020603050405020304" pitchFamily="18" charset="0"/>
                        </a:rPr>
                        <a:t>Разработка и эксплуатация нефтяных и газовых месторождений</a:t>
                      </a:r>
                      <a:endParaRPr lang="ru-RU"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Техник-технолог</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года</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мес.</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14319"/>
                  </a:ext>
                </a:extLst>
              </a:tr>
              <a:tr h="969703">
                <a:tc>
                  <a:txBody>
                    <a:bodyPr/>
                    <a:lstStyle/>
                    <a:p>
                      <a:pPr marL="0" lvl="0" indent="0" algn="ctr">
                        <a:lnSpc>
                          <a:spcPct val="115000"/>
                        </a:lnSpc>
                        <a:spcAft>
                          <a:spcPts val="1000"/>
                        </a:spcAft>
                        <a:buFont typeface="+mj-lt"/>
                        <a:buNone/>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3. 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23.02.07</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15000"/>
                        </a:lnSpc>
                        <a:spcAft>
                          <a:spcPts val="25"/>
                        </a:spcAft>
                        <a:buNone/>
                      </a:pPr>
                      <a:r>
                        <a:rPr lang="ru-RU" sz="13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Техническое обслуживание и ремонт автотранспортных средств</a:t>
                      </a:r>
                      <a:endPar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ru-RU"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Специалист по техническому обслуживанию и ремонту автотранспортных средств</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года</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мес.</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3290374"/>
                  </a:ext>
                </a:extLst>
              </a:tr>
              <a:tr h="472840">
                <a:tc>
                  <a:txBody>
                    <a:bodyPr/>
                    <a:lstStyle/>
                    <a:p>
                      <a:pPr marL="0" lvl="0" indent="0" algn="ctr">
                        <a:lnSpc>
                          <a:spcPct val="115000"/>
                        </a:lnSpc>
                        <a:spcAft>
                          <a:spcPts val="1000"/>
                        </a:spcAft>
                        <a:buFont typeface="+mj-lt"/>
                        <a:buNone/>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4. 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44.02.01</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Дошкольное  образование</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Воспитатель детей дошкольного возраста</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года</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52705" indent="5715" algn="ctr">
                        <a:lnSpc>
                          <a:spcPct val="102000"/>
                        </a:lnSpc>
                        <a:spcAft>
                          <a:spcPts val="25"/>
                        </a:spcAft>
                        <a:buNone/>
                      </a:pP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мес.</a:t>
                      </a:r>
                      <a:endPar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52705" indent="5715" algn="ctr">
                        <a:lnSpc>
                          <a:spcPct val="102000"/>
                        </a:lnSpc>
                        <a:spcAft>
                          <a:spcPts val="25"/>
                        </a:spcAft>
                        <a:buNone/>
                      </a:pPr>
                      <a:r>
                        <a:rPr lang="en-US"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823418"/>
                  </a:ext>
                </a:extLst>
              </a:tr>
            </a:tbl>
          </a:graphicData>
        </a:graphic>
      </p:graphicFrame>
      <p:sp>
        <p:nvSpPr>
          <p:cNvPr id="8" name="TextBox 7">
            <a:extLst>
              <a:ext uri="{FF2B5EF4-FFF2-40B4-BE49-F238E27FC236}">
                <a16:creationId xmlns:a16="http://schemas.microsoft.com/office/drawing/2014/main" id="{1DE269DA-FB4B-7313-8679-FEE0284C561C}"/>
              </a:ext>
            </a:extLst>
          </p:cNvPr>
          <p:cNvSpPr txBox="1"/>
          <p:nvPr/>
        </p:nvSpPr>
        <p:spPr>
          <a:xfrm>
            <a:off x="3593160" y="2699068"/>
            <a:ext cx="11668124" cy="958532"/>
          </a:xfrm>
          <a:prstGeom prst="rect">
            <a:avLst/>
          </a:prstGeom>
          <a:noFill/>
        </p:spPr>
        <p:txBody>
          <a:bodyPr wrap="square">
            <a:spAutoFit/>
          </a:bodyPr>
          <a:lstStyle/>
          <a:p>
            <a:pPr marL="17780" marR="64770" indent="-17780" algn="ctr">
              <a:lnSpc>
                <a:spcPct val="102000"/>
              </a:lnSpc>
              <a:spcAft>
                <a:spcPts val="25"/>
              </a:spcAft>
              <a:buNone/>
            </a:pPr>
            <a:r>
              <a:rPr lang="ru-RU" sz="1400" b="1" dirty="0">
                <a:solidFill>
                  <a:srgbClr val="000000"/>
                </a:solidFill>
                <a:effectLst/>
                <a:latin typeface="Times New Roman" panose="02020603050405020304" pitchFamily="18" charset="0"/>
                <a:ea typeface="Times New Roman" panose="02020603050405020304" pitchFamily="18" charset="0"/>
              </a:rPr>
              <a:t>заочная форма обучения </a:t>
            </a:r>
            <a:endParaRPr lang="ru-RU" sz="1400" dirty="0">
              <a:solidFill>
                <a:srgbClr val="000000"/>
              </a:solidFill>
              <a:effectLst/>
              <a:latin typeface="Times New Roman" panose="02020603050405020304" pitchFamily="18" charset="0"/>
              <a:ea typeface="Times New Roman" panose="02020603050405020304" pitchFamily="18" charset="0"/>
            </a:endParaRPr>
          </a:p>
          <a:p>
            <a:pPr marL="17780" marR="64770" indent="-17780" algn="ctr">
              <a:lnSpc>
                <a:spcPct val="102000"/>
              </a:lnSpc>
              <a:spcAft>
                <a:spcPts val="25"/>
              </a:spcAft>
              <a:buNone/>
            </a:pPr>
            <a:r>
              <a:rPr lang="ru-RU" sz="1400" b="1" dirty="0">
                <a:solidFill>
                  <a:srgbClr val="000000"/>
                </a:solidFill>
                <a:effectLst/>
                <a:latin typeface="Times New Roman" panose="02020603050405020304" pitchFamily="18" charset="0"/>
                <a:ea typeface="Times New Roman" panose="02020603050405020304" pitchFamily="18" charset="0"/>
              </a:rPr>
              <a:t>по программам подготовки специалистов среднего звена</a:t>
            </a:r>
            <a:endParaRPr lang="ru-RU" sz="1400" dirty="0">
              <a:solidFill>
                <a:srgbClr val="000000"/>
              </a:solidFill>
              <a:effectLst/>
              <a:latin typeface="Times New Roman" panose="02020603050405020304" pitchFamily="18" charset="0"/>
              <a:ea typeface="Times New Roman" panose="02020603050405020304" pitchFamily="18" charset="0"/>
            </a:endParaRPr>
          </a:p>
          <a:p>
            <a:pPr marL="17780" marR="64770" indent="-17780" algn="ctr">
              <a:lnSpc>
                <a:spcPct val="102000"/>
              </a:lnSpc>
              <a:spcAft>
                <a:spcPts val="25"/>
              </a:spcAft>
              <a:buNone/>
            </a:pPr>
            <a:r>
              <a:rPr lang="ru-RU" sz="1400" b="1" dirty="0">
                <a:solidFill>
                  <a:srgbClr val="000000"/>
                </a:solidFill>
                <a:effectLst/>
                <a:latin typeface="Times New Roman" panose="02020603050405020304" pitchFamily="18" charset="0"/>
                <a:ea typeface="Times New Roman" panose="02020603050405020304" pitchFamily="18" charset="0"/>
              </a:rPr>
              <a:t> на базе среднего общего образования (11 классов)</a:t>
            </a:r>
            <a:endParaRPr lang="ru-RU" sz="1400" dirty="0">
              <a:solidFill>
                <a:srgbClr val="000000"/>
              </a:solidFill>
              <a:effectLst/>
              <a:latin typeface="Times New Roman" panose="02020603050405020304" pitchFamily="18" charset="0"/>
              <a:ea typeface="Times New Roman" panose="02020603050405020304" pitchFamily="18" charset="0"/>
            </a:endParaRPr>
          </a:p>
          <a:p>
            <a:pPr marL="17780" marR="64770" indent="-17780" algn="ctr">
              <a:lnSpc>
                <a:spcPct val="102000"/>
              </a:lnSpc>
              <a:spcAft>
                <a:spcPts val="25"/>
              </a:spcAft>
              <a:buNone/>
            </a:pPr>
            <a:r>
              <a:rPr lang="ru-RU" sz="1400" b="1" dirty="0">
                <a:solidFill>
                  <a:srgbClr val="000000"/>
                </a:solidFill>
                <a:effectLst/>
                <a:latin typeface="Times New Roman" panose="02020603050405020304" pitchFamily="18" charset="0"/>
                <a:ea typeface="Times New Roman" panose="02020603050405020304" pitchFamily="18" charset="0"/>
              </a:rPr>
              <a:t>(по договору об оказании платных образовательных услуг)</a:t>
            </a:r>
            <a:endParaRPr lang="ru-RU" sz="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881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6" name="Group 7"/>
          <p:cNvGrpSpPr/>
          <p:nvPr/>
        </p:nvGrpSpPr>
        <p:grpSpPr>
          <a:xfrm>
            <a:off x="-716760" y="4212360"/>
            <a:ext cx="2879640" cy="2879640"/>
            <a:chOff x="-716760" y="4212360"/>
            <a:chExt cx="2879640" cy="2879640"/>
          </a:xfrm>
        </p:grpSpPr>
        <p:sp>
          <p:nvSpPr>
            <p:cNvPr id="147"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48"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49" name="Group 10"/>
          <p:cNvGrpSpPr/>
          <p:nvPr/>
        </p:nvGrpSpPr>
        <p:grpSpPr>
          <a:xfrm>
            <a:off x="-1346760" y="3312360"/>
            <a:ext cx="1799640" cy="1799640"/>
            <a:chOff x="-1346760" y="3312360"/>
            <a:chExt cx="1799640" cy="1799640"/>
          </a:xfrm>
        </p:grpSpPr>
        <p:sp>
          <p:nvSpPr>
            <p:cNvPr id="150"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51"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52" name="Group 16"/>
          <p:cNvGrpSpPr/>
          <p:nvPr/>
        </p:nvGrpSpPr>
        <p:grpSpPr>
          <a:xfrm>
            <a:off x="1404000" y="6009480"/>
            <a:ext cx="1079640" cy="1079640"/>
            <a:chOff x="1404000" y="6009480"/>
            <a:chExt cx="1079640" cy="1079640"/>
          </a:xfrm>
        </p:grpSpPr>
        <p:sp>
          <p:nvSpPr>
            <p:cNvPr id="153"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54"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55" name="Рисунок 19"/>
          <p:cNvPicPr/>
          <p:nvPr/>
        </p:nvPicPr>
        <p:blipFill>
          <a:blip r:embed="rId3"/>
          <a:stretch/>
        </p:blipFill>
        <p:spPr>
          <a:xfrm>
            <a:off x="2971800" y="921240"/>
            <a:ext cx="4469040" cy="900360"/>
          </a:xfrm>
          <a:prstGeom prst="rect">
            <a:avLst/>
          </a:prstGeom>
          <a:noFill/>
          <a:ln w="0">
            <a:noFill/>
          </a:ln>
        </p:spPr>
      </p:pic>
      <p:sp>
        <p:nvSpPr>
          <p:cNvPr id="159"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60" name="Freeform 200"/>
          <p:cNvSpPr/>
          <p:nvPr/>
        </p:nvSpPr>
        <p:spPr>
          <a:xfrm>
            <a:off x="1859400" y="3116700"/>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61" name="Freeform 6"/>
          <p:cNvSpPr/>
          <p:nvPr/>
        </p:nvSpPr>
        <p:spPr>
          <a:xfrm>
            <a:off x="12886560" y="104040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9543361" h="7200900">
                <a:moveTo>
                  <a:pt x="0" y="0"/>
                </a:moveTo>
                <a:lnTo>
                  <a:pt x="9543361" y="0"/>
                </a:lnTo>
                <a:lnTo>
                  <a:pt x="9543361" y="7200900"/>
                </a:lnTo>
                <a:lnTo>
                  <a:pt x="0" y="7200900"/>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10FE0515-0199-33E1-CFF7-5619498CF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1023" y="812932"/>
            <a:ext cx="851029" cy="1116975"/>
          </a:xfrm>
          <a:prstGeom prst="rect">
            <a:avLst/>
          </a:prstGeom>
        </p:spPr>
      </p:pic>
      <p:sp>
        <p:nvSpPr>
          <p:cNvPr id="4" name="TextBox 3">
            <a:extLst>
              <a:ext uri="{FF2B5EF4-FFF2-40B4-BE49-F238E27FC236}">
                <a16:creationId xmlns:a16="http://schemas.microsoft.com/office/drawing/2014/main" id="{F33F6789-C0BA-C82F-51C4-32E74B9736A1}"/>
              </a:ext>
            </a:extLst>
          </p:cNvPr>
          <p:cNvSpPr txBox="1"/>
          <p:nvPr/>
        </p:nvSpPr>
        <p:spPr>
          <a:xfrm>
            <a:off x="1404000" y="2013010"/>
            <a:ext cx="13691285" cy="923330"/>
          </a:xfrm>
          <a:prstGeom prst="rect">
            <a:avLst/>
          </a:prstGeom>
          <a:noFill/>
        </p:spPr>
        <p:txBody>
          <a:bodyPr wrap="square">
            <a:spAutoFit/>
          </a:bodyPr>
          <a:lstStyle/>
          <a:p>
            <a:r>
              <a:rPr lang="ru-RU" sz="5400" b="1" dirty="0">
                <a:solidFill>
                  <a:srgbClr val="1D447D"/>
                </a:solidFill>
                <a:latin typeface="Raleway"/>
              </a:rPr>
              <a:t>Наши программы и господдержка</a:t>
            </a:r>
          </a:p>
        </p:txBody>
      </p:sp>
      <p:sp>
        <p:nvSpPr>
          <p:cNvPr id="6" name="TextBox 5">
            <a:extLst>
              <a:ext uri="{FF2B5EF4-FFF2-40B4-BE49-F238E27FC236}">
                <a16:creationId xmlns:a16="http://schemas.microsoft.com/office/drawing/2014/main" id="{5A2C2A3C-5909-DCEA-404E-FA582685074C}"/>
              </a:ext>
            </a:extLst>
          </p:cNvPr>
          <p:cNvSpPr txBox="1"/>
          <p:nvPr/>
        </p:nvSpPr>
        <p:spPr>
          <a:xfrm>
            <a:off x="3068806" y="3019443"/>
            <a:ext cx="9716954" cy="317815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Для удобства абитуриентов и обучающихся ниже размещена таблица по профессиям и специальностям СПО, реализуемым нашей образовательной организацией. В таблице указано, ведется ли прием на платное обучение, входит ли программа в перечень, утвержденный Правительством Российской Федерации, и возможно ли обращение за образовательным кредитом с государственной поддержкой. Информация актуальна на дату последнего обновления. При возникновении вопросов рекомендуем обратиться в приемную комиссию.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2" name="Group 7"/>
          <p:cNvGrpSpPr/>
          <p:nvPr/>
        </p:nvGrpSpPr>
        <p:grpSpPr>
          <a:xfrm>
            <a:off x="-716760" y="4212360"/>
            <a:ext cx="2879640" cy="2879640"/>
            <a:chOff x="-716760" y="4212360"/>
            <a:chExt cx="2879640" cy="2879640"/>
          </a:xfrm>
        </p:grpSpPr>
        <p:sp>
          <p:nvSpPr>
            <p:cNvPr id="163"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64"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65" name="Group 10"/>
          <p:cNvGrpSpPr/>
          <p:nvPr/>
        </p:nvGrpSpPr>
        <p:grpSpPr>
          <a:xfrm>
            <a:off x="-1346760" y="3312360"/>
            <a:ext cx="1799640" cy="1799640"/>
            <a:chOff x="-1346760" y="3312360"/>
            <a:chExt cx="1799640" cy="1799640"/>
          </a:xfrm>
        </p:grpSpPr>
        <p:sp>
          <p:nvSpPr>
            <p:cNvPr id="166"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67"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68" name="Group 16"/>
          <p:cNvGrpSpPr/>
          <p:nvPr/>
        </p:nvGrpSpPr>
        <p:grpSpPr>
          <a:xfrm>
            <a:off x="1404000" y="6009480"/>
            <a:ext cx="1079640" cy="1079640"/>
            <a:chOff x="1404000" y="6009480"/>
            <a:chExt cx="1079640" cy="1079640"/>
          </a:xfrm>
        </p:grpSpPr>
        <p:sp>
          <p:nvSpPr>
            <p:cNvPr id="169"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70"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71" name="Рисунок 19"/>
          <p:cNvPicPr/>
          <p:nvPr/>
        </p:nvPicPr>
        <p:blipFill>
          <a:blip r:embed="rId3"/>
          <a:stretch/>
        </p:blipFill>
        <p:spPr>
          <a:xfrm>
            <a:off x="2971800" y="921240"/>
            <a:ext cx="4469040" cy="900360"/>
          </a:xfrm>
          <a:prstGeom prst="rect">
            <a:avLst/>
          </a:prstGeom>
          <a:noFill/>
          <a:ln w="0">
            <a:noFill/>
          </a:ln>
        </p:spPr>
      </p:pic>
      <p:sp>
        <p:nvSpPr>
          <p:cNvPr id="175"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76" name="Freeform 200"/>
          <p:cNvSpPr/>
          <p:nvPr/>
        </p:nvSpPr>
        <p:spPr>
          <a:xfrm>
            <a:off x="1980225" y="3145409"/>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77" name="Freeform 3"/>
          <p:cNvSpPr/>
          <p:nvPr/>
        </p:nvSpPr>
        <p:spPr>
          <a:xfrm>
            <a:off x="13285440" y="838080"/>
            <a:ext cx="5399640" cy="5638320"/>
          </a:xfrm>
          <a:custGeom>
            <a:avLst/>
            <a:gdLst>
              <a:gd name="textAreaLeft" fmla="*/ 0 w 5399640"/>
              <a:gd name="textAreaRight" fmla="*/ 5400000 w 5399640"/>
              <a:gd name="textAreaTop" fmla="*/ 0 h 5638320"/>
              <a:gd name="textAreaBottom" fmla="*/ 5638680 h 5638320"/>
            </a:gdLst>
            <a:ahLst/>
            <a:cxnLst/>
            <a:rect l="textAreaLeft" t="textAreaTop" r="textAreaRight" b="textAreaBottom"/>
            <a:pathLst>
              <a:path w="4798872" h="5544916">
                <a:moveTo>
                  <a:pt x="0" y="0"/>
                </a:moveTo>
                <a:lnTo>
                  <a:pt x="4798872" y="0"/>
                </a:lnTo>
                <a:lnTo>
                  <a:pt x="4798872" y="5544916"/>
                </a:lnTo>
                <a:lnTo>
                  <a:pt x="0" y="5544916"/>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AC9F4CFC-0D7A-861A-18AA-A987AABC3D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0796" y="838080"/>
            <a:ext cx="851029" cy="1116975"/>
          </a:xfrm>
          <a:prstGeom prst="rect">
            <a:avLst/>
          </a:prstGeom>
        </p:spPr>
      </p:pic>
      <p:sp>
        <p:nvSpPr>
          <p:cNvPr id="4" name="TextBox 3">
            <a:extLst>
              <a:ext uri="{FF2B5EF4-FFF2-40B4-BE49-F238E27FC236}">
                <a16:creationId xmlns:a16="http://schemas.microsoft.com/office/drawing/2014/main" id="{A8D0E477-2F55-2658-A1C0-12BF3F6E09BB}"/>
              </a:ext>
            </a:extLst>
          </p:cNvPr>
          <p:cNvSpPr txBox="1"/>
          <p:nvPr/>
        </p:nvSpPr>
        <p:spPr>
          <a:xfrm>
            <a:off x="1979792" y="1872360"/>
            <a:ext cx="11662228" cy="923330"/>
          </a:xfrm>
          <a:prstGeom prst="rect">
            <a:avLst/>
          </a:prstGeom>
          <a:noFill/>
        </p:spPr>
        <p:txBody>
          <a:bodyPr wrap="square">
            <a:spAutoFit/>
          </a:bodyPr>
          <a:lstStyle/>
          <a:p>
            <a:r>
              <a:rPr lang="ru-RU" sz="5400" b="1" dirty="0">
                <a:solidFill>
                  <a:srgbClr val="1D447D"/>
                </a:solidFill>
                <a:latin typeface="Raleway"/>
              </a:rPr>
              <a:t>Основные условия кредита</a:t>
            </a:r>
          </a:p>
        </p:txBody>
      </p:sp>
      <p:sp>
        <p:nvSpPr>
          <p:cNvPr id="6" name="TextBox 5">
            <a:extLst>
              <a:ext uri="{FF2B5EF4-FFF2-40B4-BE49-F238E27FC236}">
                <a16:creationId xmlns:a16="http://schemas.microsoft.com/office/drawing/2014/main" id="{2F282D98-6076-F763-E45E-890AA74F9A5F}"/>
              </a:ext>
            </a:extLst>
          </p:cNvPr>
          <p:cNvSpPr txBox="1"/>
          <p:nvPr/>
        </p:nvSpPr>
        <p:spPr>
          <a:xfrm>
            <a:off x="2971800" y="3095929"/>
            <a:ext cx="10621108" cy="313786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Образовательный кредит с государственной поддержкой является целевым: он направляется на оплату обучения. Перед оформлением необходимо проверить выбранную программу по перечню, заключить договор об оказании платных образовательных услуг и подготовить документы для банка. Условия кредитования, порядок рассмотрения заявки и перечень документов необходимо уточнять в банке, участвующем в программе. Перед подписанием кредитного договора внимательно изучите график платежей, льготный период, порядок досрочного погашения и действия при изменении статуса обучающегося.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8" name="Group 7"/>
          <p:cNvGrpSpPr/>
          <p:nvPr/>
        </p:nvGrpSpPr>
        <p:grpSpPr>
          <a:xfrm>
            <a:off x="-716760" y="4212360"/>
            <a:ext cx="2879640" cy="2879640"/>
            <a:chOff x="-716760" y="4212360"/>
            <a:chExt cx="2879640" cy="2879640"/>
          </a:xfrm>
        </p:grpSpPr>
        <p:sp>
          <p:nvSpPr>
            <p:cNvPr id="179" name="Freeform 8"/>
            <p:cNvSpPr/>
            <p:nvPr/>
          </p:nvSpPr>
          <p:spPr>
            <a:xfrm>
              <a:off x="-716760" y="4212360"/>
              <a:ext cx="2879640" cy="2879640"/>
            </a:xfrm>
            <a:custGeom>
              <a:avLst/>
              <a:gdLst>
                <a:gd name="textAreaLeft" fmla="*/ 0 w 2879640"/>
                <a:gd name="textAreaRight" fmla="*/ 2880000 w 2879640"/>
                <a:gd name="textAreaTop" fmla="*/ 0 h 2879640"/>
                <a:gd name="textAreaBottom" fmla="*/ 2880000 h 28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4508C"/>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80" name="TextBox 9"/>
            <p:cNvSpPr/>
            <p:nvPr/>
          </p:nvSpPr>
          <p:spPr>
            <a:xfrm>
              <a:off x="-446760" y="4347360"/>
              <a:ext cx="2339640" cy="247464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81" name="Group 10"/>
          <p:cNvGrpSpPr/>
          <p:nvPr/>
        </p:nvGrpSpPr>
        <p:grpSpPr>
          <a:xfrm>
            <a:off x="-1346760" y="3312360"/>
            <a:ext cx="1799640" cy="1799640"/>
            <a:chOff x="-1346760" y="3312360"/>
            <a:chExt cx="1799640" cy="1799640"/>
          </a:xfrm>
        </p:grpSpPr>
        <p:sp>
          <p:nvSpPr>
            <p:cNvPr id="182" name="Freeform 11"/>
            <p:cNvSpPr/>
            <p:nvPr/>
          </p:nvSpPr>
          <p:spPr>
            <a:xfrm>
              <a:off x="-1346760" y="3312360"/>
              <a:ext cx="1799640" cy="1799640"/>
            </a:xfrm>
            <a:custGeom>
              <a:avLst/>
              <a:gdLst>
                <a:gd name="textAreaLeft" fmla="*/ 0 w 1799640"/>
                <a:gd name="textAreaRight" fmla="*/ 1800000 w 1799640"/>
                <a:gd name="textAreaTop" fmla="*/ 0 h 1799640"/>
                <a:gd name="textAreaBottom" fmla="*/ 1800000 h 179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F28"/>
            </a:solidFill>
            <a:ln w="0">
              <a:noFill/>
            </a:ln>
            <a:effectLst>
              <a:outerShdw blurRad="50760" dist="37674" dir="18900000" algn="b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FFFFFF"/>
                </a:solidFill>
                <a:uFillTx/>
                <a:latin typeface="Arial"/>
              </a:endParaRPr>
            </a:p>
          </p:txBody>
        </p:sp>
        <p:sp>
          <p:nvSpPr>
            <p:cNvPr id="183" name="TextBox 12"/>
            <p:cNvSpPr/>
            <p:nvPr/>
          </p:nvSpPr>
          <p:spPr>
            <a:xfrm>
              <a:off x="-1177920" y="3396600"/>
              <a:ext cx="1462320" cy="154656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grpSp>
        <p:nvGrpSpPr>
          <p:cNvPr id="184" name="Group 16"/>
          <p:cNvGrpSpPr/>
          <p:nvPr/>
        </p:nvGrpSpPr>
        <p:grpSpPr>
          <a:xfrm>
            <a:off x="1404000" y="6009480"/>
            <a:ext cx="1079640" cy="1079640"/>
            <a:chOff x="1404000" y="6009480"/>
            <a:chExt cx="1079640" cy="1079640"/>
          </a:xfrm>
        </p:grpSpPr>
        <p:sp>
          <p:nvSpPr>
            <p:cNvPr id="185" name="Freeform 17"/>
            <p:cNvSpPr/>
            <p:nvPr/>
          </p:nvSpPr>
          <p:spPr>
            <a:xfrm>
              <a:off x="1404000" y="6009480"/>
              <a:ext cx="1079640" cy="1079640"/>
            </a:xfrm>
            <a:custGeom>
              <a:avLst/>
              <a:gdLst>
                <a:gd name="textAreaLeft" fmla="*/ 0 w 1079640"/>
                <a:gd name="textAreaRight" fmla="*/ 1080000 w 1079640"/>
                <a:gd name="textAreaTop" fmla="*/ 0 h 1079640"/>
                <a:gd name="textAreaBottom" fmla="*/ 1080000 h 1079640"/>
              </a:gdLst>
              <a:ahLst/>
              <a:cxnLst/>
              <a:rect l="textAreaLeft" t="textAreaTop" r="textAreaRight" b="textAreaBottom"/>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0">
              <a:noFill/>
            </a:ln>
            <a:effectLst>
              <a:outerShdw blurRad="50760" dist="37674" dir="2700000" algn="tl"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86" name="TextBox 18"/>
            <p:cNvSpPr/>
            <p:nvPr/>
          </p:nvSpPr>
          <p:spPr>
            <a:xfrm>
              <a:off x="1505520" y="6060240"/>
              <a:ext cx="877320" cy="927720"/>
            </a:xfrm>
            <a:prstGeom prst="rect">
              <a:avLst/>
            </a:prstGeom>
            <a:noFill/>
            <a:ln w="0">
              <a:noFill/>
            </a:ln>
          </p:spPr>
          <p:style>
            <a:lnRef idx="0">
              <a:scrgbClr r="0" g="0" b="0"/>
            </a:lnRef>
            <a:fillRef idx="0">
              <a:scrgbClr r="0" g="0" b="0"/>
            </a:fillRef>
            <a:effectRef idx="0">
              <a:scrgbClr r="0" g="0" b="0"/>
            </a:effectRef>
            <a:fontRef idx="minor"/>
          </p:style>
          <p:txBody>
            <a:bodyPr lIns="4680" tIns="4680" rIns="4680" bIns="4680" anchor="ctr">
              <a:noAutofit/>
            </a:bodyPr>
            <a:lstStyle/>
            <a:p>
              <a:pPr algn="ctr" defTabSz="936000">
                <a:lnSpc>
                  <a:spcPts val="298"/>
                </a:lnSpc>
              </a:pPr>
              <a:endParaRPr lang="en-US" sz="100" b="0" u="none" strike="noStrike">
                <a:solidFill>
                  <a:schemeClr val="dk1"/>
                </a:solidFill>
                <a:uFillTx/>
                <a:latin typeface="Calibri"/>
              </a:endParaRPr>
            </a:p>
          </p:txBody>
        </p:sp>
      </p:grpSp>
      <p:pic>
        <p:nvPicPr>
          <p:cNvPr id="187" name="Рисунок 19"/>
          <p:cNvPicPr/>
          <p:nvPr/>
        </p:nvPicPr>
        <p:blipFill>
          <a:blip r:embed="rId3"/>
          <a:stretch/>
        </p:blipFill>
        <p:spPr>
          <a:xfrm>
            <a:off x="2971800" y="921240"/>
            <a:ext cx="4469040" cy="900360"/>
          </a:xfrm>
          <a:prstGeom prst="rect">
            <a:avLst/>
          </a:prstGeom>
          <a:noFill/>
          <a:ln w="0">
            <a:noFill/>
          </a:ln>
        </p:spPr>
      </p:pic>
      <p:sp>
        <p:nvSpPr>
          <p:cNvPr id="191" name="Freeform 5"/>
          <p:cNvSpPr/>
          <p:nvPr/>
        </p:nvSpPr>
        <p:spPr>
          <a:xfrm>
            <a:off x="15316200" y="1149480"/>
            <a:ext cx="5399640" cy="5399640"/>
          </a:xfrm>
          <a:custGeom>
            <a:avLst/>
            <a:gdLst>
              <a:gd name="textAreaLeft" fmla="*/ 0 w 5399640"/>
              <a:gd name="textAreaRight" fmla="*/ 5400000 w 5399640"/>
              <a:gd name="textAreaTop" fmla="*/ 0 h 5399640"/>
              <a:gd name="textAreaBottom" fmla="*/ 5400000 h 5399640"/>
            </a:gdLst>
            <a:ahLst/>
            <a:cxnLst/>
            <a:rect l="textAreaLeft" t="textAreaTop" r="textAreaRight" b="textAreaBottom"/>
            <a:pathLst>
              <a:path w="12452287" h="12452287">
                <a:moveTo>
                  <a:pt x="0" y="0"/>
                </a:moveTo>
                <a:lnTo>
                  <a:pt x="12452287" y="0"/>
                </a:lnTo>
                <a:lnTo>
                  <a:pt x="12452287" y="12452286"/>
                </a:lnTo>
                <a:lnTo>
                  <a:pt x="0" y="12452286"/>
                </a:lnTo>
                <a:lnTo>
                  <a:pt x="0" y="0"/>
                </a:lnTo>
                <a:close/>
              </a:path>
            </a:pathLst>
          </a:custGeom>
          <a:blipFill rotWithShape="0">
            <a:blip>
              <a:extLst>
                <a:ext uri="{96DAC541-7B7A-43D3-8B79-37D633B846F1}">
                  <asvg:svgBlip xmlns:asvg="http://schemas.microsoft.com/office/drawing/2016/SVG/main" r:embed="rId4"/>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192" name="Freeform 200"/>
          <p:cNvSpPr/>
          <p:nvPr/>
        </p:nvSpPr>
        <p:spPr>
          <a:xfrm>
            <a:off x="1896721" y="3122291"/>
            <a:ext cx="719640" cy="719640"/>
          </a:xfrm>
          <a:custGeom>
            <a:avLst/>
            <a:gdLst>
              <a:gd name="textAreaLeft" fmla="*/ 0 w 719640"/>
              <a:gd name="textAreaRight" fmla="*/ 720000 w 719640"/>
              <a:gd name="textAreaTop" fmla="*/ 0 h 719640"/>
              <a:gd name="textAreaBottom" fmla="*/ 720000 h 719640"/>
            </a:gdLst>
            <a:ahLst/>
            <a:cxnLst/>
            <a:rect l="textAreaLeft" t="textAreaTop" r="textAreaRight" b="textAreaBottom"/>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1D447D"/>
          </a:solidFill>
          <a:ln w="0">
            <a:noFill/>
          </a:ln>
        </p:spPr>
        <p:style>
          <a:lnRef idx="0">
            <a:scrgbClr r="0" g="0" b="0"/>
          </a:lnRef>
          <a:fillRef idx="0">
            <a:scrgbClr r="0" g="0" b="0"/>
          </a:fillRef>
          <a:effectRef idx="0">
            <a:scrgbClr r="0" g="0" b="0"/>
          </a:effectRef>
          <a:fontRef idx="minor"/>
        </p:style>
        <p:txBody>
          <a:bodyPr wrap="none" lIns="129960" tIns="65160" rIns="129960" bIns="65160" anchor="ctr">
            <a:noAutofit/>
          </a:bodyPr>
          <a:lstStyle/>
          <a:p>
            <a:pPr defTabSz="936000">
              <a:lnSpc>
                <a:spcPct val="100000"/>
              </a:lnSpc>
            </a:pPr>
            <a:endParaRPr lang="en-US" sz="2620" b="0" u="none" strike="noStrike">
              <a:solidFill>
                <a:schemeClr val="dk1"/>
              </a:solidFill>
              <a:uFillTx/>
              <a:latin typeface="Calibri"/>
            </a:endParaRPr>
          </a:p>
        </p:txBody>
      </p:sp>
      <p:sp>
        <p:nvSpPr>
          <p:cNvPr id="193" name="Freeform 3"/>
          <p:cNvSpPr/>
          <p:nvPr/>
        </p:nvSpPr>
        <p:spPr>
          <a:xfrm>
            <a:off x="13025520" y="1010160"/>
            <a:ext cx="7199640" cy="5399640"/>
          </a:xfrm>
          <a:custGeom>
            <a:avLst/>
            <a:gdLst>
              <a:gd name="textAreaLeft" fmla="*/ 0 w 7199640"/>
              <a:gd name="textAreaRight" fmla="*/ 7200000 w 7199640"/>
              <a:gd name="textAreaTop" fmla="*/ 0 h 5399640"/>
              <a:gd name="textAreaBottom" fmla="*/ 5400000 h 5399640"/>
            </a:gdLst>
            <a:ahLst/>
            <a:cxnLst/>
            <a:rect l="textAreaLeft" t="textAreaTop" r="textAreaRight" b="textAreaBottom"/>
            <a:pathLst>
              <a:path w="5775263" h="4756717">
                <a:moveTo>
                  <a:pt x="0" y="0"/>
                </a:moveTo>
                <a:lnTo>
                  <a:pt x="5775264" y="0"/>
                </a:lnTo>
                <a:lnTo>
                  <a:pt x="5775264" y="4756717"/>
                </a:lnTo>
                <a:lnTo>
                  <a:pt x="0" y="4756717"/>
                </a:lnTo>
                <a:lnTo>
                  <a:pt x="0" y="0"/>
                </a:lnTo>
                <a:close/>
              </a:path>
            </a:pathLst>
          </a:custGeom>
          <a:blipFill rotWithShape="0">
            <a:blip>
              <a:extLst>
                <a:ext uri="{96DAC541-7B7A-43D3-8B79-37D633B846F1}">
                  <asvg:svgBlip xmlns:asvg="http://schemas.microsoft.com/office/drawing/2016/SVG/main" r:embed="rId5"/>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pic>
        <p:nvPicPr>
          <p:cNvPr id="2" name="Рисунок 1">
            <a:extLst>
              <a:ext uri="{FF2B5EF4-FFF2-40B4-BE49-F238E27FC236}">
                <a16:creationId xmlns:a16="http://schemas.microsoft.com/office/drawing/2014/main" id="{B6528396-6AEF-2CF7-CC02-8BA423B60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2565" y="716198"/>
            <a:ext cx="851029" cy="1116975"/>
          </a:xfrm>
          <a:prstGeom prst="rect">
            <a:avLst/>
          </a:prstGeom>
        </p:spPr>
      </p:pic>
      <p:sp>
        <p:nvSpPr>
          <p:cNvPr id="4" name="TextBox 3">
            <a:extLst>
              <a:ext uri="{FF2B5EF4-FFF2-40B4-BE49-F238E27FC236}">
                <a16:creationId xmlns:a16="http://schemas.microsoft.com/office/drawing/2014/main" id="{4983F759-B1DB-5C4A-9DE8-74A5B23190C1}"/>
              </a:ext>
            </a:extLst>
          </p:cNvPr>
          <p:cNvSpPr txBox="1"/>
          <p:nvPr/>
        </p:nvSpPr>
        <p:spPr>
          <a:xfrm>
            <a:off x="1505520" y="2013747"/>
            <a:ext cx="11662228" cy="923330"/>
          </a:xfrm>
          <a:prstGeom prst="rect">
            <a:avLst/>
          </a:prstGeom>
          <a:noFill/>
        </p:spPr>
        <p:txBody>
          <a:bodyPr wrap="square">
            <a:spAutoFit/>
          </a:bodyPr>
          <a:lstStyle/>
          <a:p>
            <a:r>
              <a:rPr lang="ru-RU" sz="5400" b="1" dirty="0">
                <a:solidFill>
                  <a:srgbClr val="1D447D"/>
                </a:solidFill>
                <a:latin typeface="Raleway"/>
              </a:rPr>
              <a:t>Как</a:t>
            </a:r>
            <a:r>
              <a:rPr lang="ru-RU" dirty="0"/>
              <a:t> </a:t>
            </a:r>
            <a:r>
              <a:rPr lang="ru-RU" sz="5400" b="1" dirty="0">
                <a:solidFill>
                  <a:srgbClr val="1D447D"/>
                </a:solidFill>
                <a:latin typeface="Raleway"/>
              </a:rPr>
              <a:t>оформить</a:t>
            </a:r>
            <a:r>
              <a:rPr lang="ru-RU" dirty="0"/>
              <a:t> </a:t>
            </a:r>
            <a:r>
              <a:rPr lang="ru-RU" sz="5400" b="1" dirty="0">
                <a:solidFill>
                  <a:srgbClr val="1D447D"/>
                </a:solidFill>
                <a:latin typeface="Raleway"/>
              </a:rPr>
              <a:t>кредит</a:t>
            </a:r>
          </a:p>
        </p:txBody>
      </p:sp>
      <p:sp>
        <p:nvSpPr>
          <p:cNvPr id="6" name="TextBox 5">
            <a:extLst>
              <a:ext uri="{FF2B5EF4-FFF2-40B4-BE49-F238E27FC236}">
                <a16:creationId xmlns:a16="http://schemas.microsoft.com/office/drawing/2014/main" id="{BC13BEDB-40B9-5A3C-F55C-8138E90355E0}"/>
              </a:ext>
            </a:extLst>
          </p:cNvPr>
          <p:cNvSpPr txBox="1"/>
          <p:nvPr/>
        </p:nvSpPr>
        <p:spPr>
          <a:xfrm>
            <a:off x="3107041" y="3256093"/>
            <a:ext cx="9552845" cy="313786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ru-RU"/>
            </a:defPPr>
            <a:lvl1pPr defTabSz="936000">
              <a:lnSpc>
                <a:spcPct val="100000"/>
              </a:lnSpc>
              <a:defRPr sz="2200" b="0" i="1" u="none" strike="noStrike">
                <a:solidFill>
                  <a:srgbClr val="1D447D"/>
                </a:solidFill>
                <a:uFillTx/>
                <a:latin typeface="Raleway"/>
                <a:ea typeface="Times New Roman"/>
              </a:defRPr>
            </a:lvl1pPr>
          </a:lstStyle>
          <a:p>
            <a:r>
              <a:rPr lang="ru-RU" dirty="0"/>
              <a:t>Для оформления образовательного кредита с государственной поддержкой необходимо: выбрать профессию или специальность СПО; проверить, входит ли она в перечень; заключить договор об оказании платных образовательных услуг; получить счет на оплату обучения; обратиться в банк, участвующий в программе; предоставить документы; дождаться рассмотрения заявки; внимательно изучить и подписать кредитный договор. Денежные средства перечисляются на оплату обучения в образовательную организацию в порядке, определенном кредитным договором.</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2026</Words>
  <Application>Microsoft Office PowerPoint</Application>
  <PresentationFormat>Произвольный</PresentationFormat>
  <Paragraphs>200</Paragraphs>
  <Slides>18</Slides>
  <Notes>18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10</vt:i4>
      </vt:variant>
      <vt:variant>
        <vt:lpstr>Заголовки слайдов</vt:lpstr>
      </vt:variant>
      <vt:variant>
        <vt:i4>18</vt:i4>
      </vt:variant>
    </vt:vector>
  </HeadingPairs>
  <TitlesOfParts>
    <vt:vector size="35" baseType="lpstr">
      <vt:lpstr>Arial</vt:lpstr>
      <vt:lpstr>Calibri</vt:lpstr>
      <vt:lpstr>OpenSymbol</vt:lpstr>
      <vt:lpstr>Raleway</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Illustrative Marketing Plan Presentation</dc:title>
  <dc:subject/>
  <dc:creator>Роман</dc:creator>
  <dc:description/>
  <cp:lastModifiedBy>Пользователь</cp:lastModifiedBy>
  <cp:revision>28</cp:revision>
  <dcterms:created xsi:type="dcterms:W3CDTF">2006-08-16T00:00:00Z</dcterms:created>
  <dcterms:modified xsi:type="dcterms:W3CDTF">2026-06-29T11:56:28Z</dcterms:modified>
  <dc:identifier>DAGlUTrXwgg</dc:identifier>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Произвольный</vt:lpwstr>
  </property>
  <property fmtid="{D5CDD505-2E9C-101B-9397-08002B2CF9AE}" pid="4" name="Slides">
    <vt:i4>15</vt:i4>
  </property>
</Properties>
</file>